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12192000" cy="6858000"/>
  <p:defaultTextStyle>
    <a:defPPr>
      <a:defRPr lang="de-DE"/>
    </a:defPPr>
    <a:lvl1pPr algn="l">
      <a:spcBef>
        <a:spcPts val="0"/>
      </a:spcBef>
      <a:spcAft>
        <a:spcPts val="0"/>
      </a:spcAft>
      <a:defRPr sz="1000">
        <a:solidFill>
          <a:schemeClr val="tx1"/>
        </a:solidFill>
        <a:latin typeface="Arial"/>
        <a:ea typeface="+mn-ea"/>
        <a:cs typeface="+mn-cs"/>
      </a:defRPr>
    </a:lvl1pPr>
    <a:lvl2pPr marL="457200" algn="l">
      <a:spcBef>
        <a:spcPts val="0"/>
      </a:spcBef>
      <a:spcAft>
        <a:spcPts val="0"/>
      </a:spcAft>
      <a:defRPr sz="1000">
        <a:solidFill>
          <a:schemeClr val="tx1"/>
        </a:solidFill>
        <a:latin typeface="Arial"/>
        <a:ea typeface="+mn-ea"/>
        <a:cs typeface="+mn-cs"/>
      </a:defRPr>
    </a:lvl2pPr>
    <a:lvl3pPr marL="914400" algn="l">
      <a:spcBef>
        <a:spcPts val="0"/>
      </a:spcBef>
      <a:spcAft>
        <a:spcPts val="0"/>
      </a:spcAft>
      <a:defRPr sz="1000">
        <a:solidFill>
          <a:schemeClr val="tx1"/>
        </a:solidFill>
        <a:latin typeface="Arial"/>
        <a:ea typeface="+mn-ea"/>
        <a:cs typeface="+mn-cs"/>
      </a:defRPr>
    </a:lvl3pPr>
    <a:lvl4pPr marL="1371600" algn="l">
      <a:spcBef>
        <a:spcPts val="0"/>
      </a:spcBef>
      <a:spcAft>
        <a:spcPts val="0"/>
      </a:spcAft>
      <a:defRPr sz="1000">
        <a:solidFill>
          <a:schemeClr val="tx1"/>
        </a:solidFill>
        <a:latin typeface="Arial"/>
        <a:ea typeface="+mn-ea"/>
        <a:cs typeface="+mn-cs"/>
      </a:defRPr>
    </a:lvl4pPr>
    <a:lvl5pPr marL="1828800" algn="l">
      <a:spcBef>
        <a:spcPts val="0"/>
      </a:spcBef>
      <a:spcAft>
        <a:spcPts val="0"/>
      </a:spcAft>
      <a:defRPr sz="1000">
        <a:solidFill>
          <a:schemeClr val="tx1"/>
        </a:solidFill>
        <a:latin typeface="Arial"/>
        <a:ea typeface="+mn-ea"/>
        <a:cs typeface="+mn-cs"/>
      </a:defRPr>
    </a:lvl5pPr>
    <a:lvl6pPr marL="2286000" algn="l" defTabSz="914400">
      <a:defRPr sz="1000">
        <a:solidFill>
          <a:schemeClr val="tx1"/>
        </a:solidFill>
        <a:latin typeface="Arial"/>
        <a:ea typeface="+mn-ea"/>
        <a:cs typeface="+mn-cs"/>
      </a:defRPr>
    </a:lvl6pPr>
    <a:lvl7pPr marL="2743200" algn="l" defTabSz="914400">
      <a:defRPr sz="1000">
        <a:solidFill>
          <a:schemeClr val="tx1"/>
        </a:solidFill>
        <a:latin typeface="Arial"/>
        <a:ea typeface="+mn-ea"/>
        <a:cs typeface="+mn-cs"/>
      </a:defRPr>
    </a:lvl7pPr>
    <a:lvl8pPr marL="3200400" algn="l" defTabSz="914400">
      <a:defRPr sz="1000">
        <a:solidFill>
          <a:schemeClr val="tx1"/>
        </a:solidFill>
        <a:latin typeface="Arial"/>
        <a:ea typeface="+mn-ea"/>
        <a:cs typeface="+mn-cs"/>
      </a:defRPr>
    </a:lvl8pPr>
    <a:lvl9pPr marL="3657600" algn="l" defTabSz="914400">
      <a:defRPr sz="1000">
        <a:solidFill>
          <a:schemeClr val="tx1"/>
        </a:solidFill>
        <a:latin typeface="Arial"/>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9" d="100"/>
          <a:sy n="149" d="100"/>
        </p:scale>
        <p:origin x="61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7F1314-FF45-43D3-9FF3-D9648849DFBF}" type="doc">
      <dgm:prSet loTypeId="urn:microsoft.com/office/officeart/2005/8/layout/list1" loCatId="list" qsTypeId="urn:microsoft.com/office/officeart/2005/8/quickstyle/simple1#1" qsCatId="simple" csTypeId="urn:microsoft.com/office/officeart/2005/8/colors/accent1_2" csCatId="accent1" phldr="1"/>
      <dgm:spPr bwMode="auto"/>
      <dgm:t>
        <a:bodyPr/>
        <a:lstStyle/>
        <a:p>
          <a:pPr>
            <a:defRPr/>
          </a:pPr>
          <a:endParaRPr lang="de-DE"/>
        </a:p>
      </dgm:t>
    </dgm:pt>
    <dgm:pt modelId="{D178D1ED-439A-4F57-999B-405EBC668ADF}">
      <dgm:prSet phldrT="[Text]"/>
      <dgm:spPr bwMode="auto">
        <a:solidFill>
          <a:srgbClr val="EF7430"/>
        </a:solidFill>
      </dgm:spPr>
      <dgm:t>
        <a:bodyPr/>
        <a:lstStyle/>
        <a:p>
          <a:pPr>
            <a:defRPr/>
          </a:pPr>
          <a:r>
            <a:rPr lang="de-DE" dirty="0">
              <a:latin typeface="Atkinson Hyperlegible"/>
            </a:rPr>
            <a:t>Smartphone mit Authentifizierungs-App</a:t>
          </a:r>
        </a:p>
      </dgm:t>
    </dgm:pt>
    <dgm:pt modelId="{46DB9979-EDEB-4786-953B-B296C9BCE3CB}" type="parTrans" cxnId="{53065B4E-70F4-4940-9821-5258DEA4AA13}">
      <dgm:prSet/>
      <dgm:spPr bwMode="auto"/>
      <dgm:t>
        <a:bodyPr/>
        <a:lstStyle/>
        <a:p>
          <a:pPr>
            <a:defRPr/>
          </a:pPr>
          <a:endParaRPr lang="de-DE"/>
        </a:p>
      </dgm:t>
    </dgm:pt>
    <dgm:pt modelId="{EB8B912A-565D-46CB-A68B-F9725371648F}" type="sibTrans" cxnId="{53065B4E-70F4-4940-9821-5258DEA4AA13}">
      <dgm:prSet/>
      <dgm:spPr bwMode="auto"/>
      <dgm:t>
        <a:bodyPr/>
        <a:lstStyle/>
        <a:p>
          <a:pPr>
            <a:defRPr/>
          </a:pPr>
          <a:endParaRPr lang="de-DE"/>
        </a:p>
      </dgm:t>
    </dgm:pt>
    <dgm:pt modelId="{2CC31358-0154-4CB9-AFE8-421A1AA5337B}">
      <dgm:prSet phldrT="[Text]"/>
      <dgm:spPr bwMode="auto">
        <a:solidFill>
          <a:srgbClr val="264D7F"/>
        </a:solidFill>
      </dgm:spPr>
      <dgm:t>
        <a:bodyPr/>
        <a:lstStyle/>
        <a:p>
          <a:pPr>
            <a:defRPr/>
          </a:pPr>
          <a:r>
            <a:rPr lang="de-DE" dirty="0">
              <a:latin typeface="Atkinson Hyperlegible"/>
            </a:rPr>
            <a:t>Namen für das zu hinterlegende Gerät wählen</a:t>
          </a:r>
          <a:endParaRPr dirty="0"/>
        </a:p>
      </dgm:t>
    </dgm:pt>
    <dgm:pt modelId="{8B30BD2D-E19A-4F87-A019-284052B49037}" type="parTrans" cxnId="{38D8C6E1-6094-4432-8058-640CD3AD5B3A}">
      <dgm:prSet/>
      <dgm:spPr bwMode="auto"/>
      <dgm:t>
        <a:bodyPr/>
        <a:lstStyle/>
        <a:p>
          <a:pPr>
            <a:defRPr/>
          </a:pPr>
          <a:endParaRPr lang="de-DE"/>
        </a:p>
      </dgm:t>
    </dgm:pt>
    <dgm:pt modelId="{FD1644EA-6B5A-49B3-BECB-D5BB263E8D13}" type="sibTrans" cxnId="{38D8C6E1-6094-4432-8058-640CD3AD5B3A}">
      <dgm:prSet/>
      <dgm:spPr bwMode="auto"/>
      <dgm:t>
        <a:bodyPr/>
        <a:lstStyle/>
        <a:p>
          <a:pPr>
            <a:defRPr/>
          </a:pPr>
          <a:endParaRPr lang="de-DE"/>
        </a:p>
      </dgm:t>
    </dgm:pt>
    <dgm:pt modelId="{0DAF5E4B-E9FE-4792-8476-6F4C49666CA5}">
      <dgm:prSet phldrT="[Text]"/>
      <dgm:spPr bwMode="auto">
        <a:solidFill>
          <a:srgbClr val="EF7430"/>
        </a:solidFill>
      </dgm:spPr>
      <dgm:t>
        <a:bodyPr/>
        <a:lstStyle/>
        <a:p>
          <a:pPr>
            <a:defRPr/>
          </a:pPr>
          <a:r>
            <a:rPr lang="de-DE" dirty="0">
              <a:latin typeface="Atkinson Hyperlegible"/>
            </a:rPr>
            <a:t>Öffnen der Authentifizierungs-App und Eintrag hinzufügen</a:t>
          </a:r>
          <a:endParaRPr dirty="0"/>
        </a:p>
      </dgm:t>
    </dgm:pt>
    <dgm:pt modelId="{01DC2478-3CD3-417B-BE82-844117F2B60D}" type="parTrans" cxnId="{770CF927-8E8D-48F0-97FC-97B41F039B68}">
      <dgm:prSet/>
      <dgm:spPr bwMode="auto"/>
      <dgm:t>
        <a:bodyPr/>
        <a:lstStyle/>
        <a:p>
          <a:pPr>
            <a:defRPr/>
          </a:pPr>
          <a:endParaRPr lang="de-DE"/>
        </a:p>
      </dgm:t>
    </dgm:pt>
    <dgm:pt modelId="{8139BEAF-FC37-4F54-B2D8-913D6DEA6345}" type="sibTrans" cxnId="{770CF927-8E8D-48F0-97FC-97B41F039B68}">
      <dgm:prSet/>
      <dgm:spPr bwMode="auto"/>
      <dgm:t>
        <a:bodyPr/>
        <a:lstStyle/>
        <a:p>
          <a:pPr>
            <a:defRPr/>
          </a:pPr>
          <a:endParaRPr lang="de-DE"/>
        </a:p>
      </dgm:t>
    </dgm:pt>
    <dgm:pt modelId="{779BF5D9-5280-4B9A-A08D-5227C5598032}">
      <dgm:prSet phldrT="[Text]"/>
      <dgm:spPr bwMode="auto">
        <a:solidFill>
          <a:srgbClr val="EF7430"/>
        </a:solidFill>
      </dgm:spPr>
      <dgm:t>
        <a:bodyPr/>
        <a:lstStyle/>
        <a:p>
          <a:pPr>
            <a:defRPr/>
          </a:pPr>
          <a:r>
            <a:rPr lang="de-DE">
              <a:latin typeface="Atkinson Hyperlegible"/>
            </a:rPr>
            <a:t>QR-Code scannen</a:t>
          </a:r>
          <a:endParaRPr/>
        </a:p>
      </dgm:t>
    </dgm:pt>
    <dgm:pt modelId="{F33C4A67-085E-428D-AD46-D5E3F00BAAE8}" type="parTrans" cxnId="{9B64CBC9-CD89-4694-9A50-FFC927263902}">
      <dgm:prSet/>
      <dgm:spPr bwMode="auto"/>
      <dgm:t>
        <a:bodyPr/>
        <a:lstStyle/>
        <a:p>
          <a:pPr>
            <a:defRPr/>
          </a:pPr>
          <a:endParaRPr lang="de-DE"/>
        </a:p>
      </dgm:t>
    </dgm:pt>
    <dgm:pt modelId="{80586D15-A472-4470-AE7B-2B2C3598CFC9}" type="sibTrans" cxnId="{9B64CBC9-CD89-4694-9A50-FFC927263902}">
      <dgm:prSet/>
      <dgm:spPr bwMode="auto"/>
      <dgm:t>
        <a:bodyPr/>
        <a:lstStyle/>
        <a:p>
          <a:pPr>
            <a:defRPr/>
          </a:pPr>
          <a:endParaRPr lang="de-DE"/>
        </a:p>
      </dgm:t>
    </dgm:pt>
    <dgm:pt modelId="{1C526AEA-0F04-407C-991F-0C1DE1A3C5A2}">
      <dgm:prSet phldrT="[Text]"/>
      <dgm:spPr bwMode="auto">
        <a:solidFill>
          <a:srgbClr val="264D7F"/>
        </a:solidFill>
      </dgm:spPr>
      <dgm:t>
        <a:bodyPr/>
        <a:lstStyle/>
        <a:p>
          <a:pPr>
            <a:defRPr/>
          </a:pPr>
          <a:r>
            <a:rPr lang="de-DE">
              <a:latin typeface="Atkinson Hyperlegible"/>
            </a:rPr>
            <a:t>6-stelligen Authentifizierungscode eingeben</a:t>
          </a:r>
        </a:p>
      </dgm:t>
    </dgm:pt>
    <dgm:pt modelId="{235D5F36-4C38-48D3-A9F7-4AEE1BEF45E2}" type="parTrans" cxnId="{A390E0D0-9C98-4F23-AFFE-C6946DCF2A03}">
      <dgm:prSet/>
      <dgm:spPr bwMode="auto"/>
      <dgm:t>
        <a:bodyPr/>
        <a:lstStyle/>
        <a:p>
          <a:pPr>
            <a:defRPr/>
          </a:pPr>
          <a:endParaRPr lang="de-DE"/>
        </a:p>
      </dgm:t>
    </dgm:pt>
    <dgm:pt modelId="{F8AF60DA-B9E3-407A-B88E-4CD8ACF2A02C}" type="sibTrans" cxnId="{A390E0D0-9C98-4F23-AFFE-C6946DCF2A03}">
      <dgm:prSet/>
      <dgm:spPr bwMode="auto"/>
      <dgm:t>
        <a:bodyPr/>
        <a:lstStyle/>
        <a:p>
          <a:pPr>
            <a:defRPr/>
          </a:pPr>
          <a:endParaRPr lang="de-DE"/>
        </a:p>
      </dgm:t>
    </dgm:pt>
    <dgm:pt modelId="{AA82D9E3-FF81-4175-97E3-1A23D5FCFE9D}" type="pres">
      <dgm:prSet presAssocID="{DF7F1314-FF45-43D3-9FF3-D9648849DFBF}" presName="linear" presStyleCnt="0">
        <dgm:presLayoutVars>
          <dgm:dir/>
          <dgm:animLvl val="lvl"/>
          <dgm:resizeHandles val="exact"/>
        </dgm:presLayoutVars>
      </dgm:prSet>
      <dgm:spPr bwMode="auto"/>
    </dgm:pt>
    <dgm:pt modelId="{A4F6E008-38BF-4EFA-8ABD-FCA80D5D6605}" type="pres">
      <dgm:prSet presAssocID="{D178D1ED-439A-4F57-999B-405EBC668ADF}" presName="parentLin" presStyleCnt="0"/>
      <dgm:spPr bwMode="auto"/>
    </dgm:pt>
    <dgm:pt modelId="{158138F8-03B3-41E4-ADB9-2F18AAE6CD53}" type="pres">
      <dgm:prSet presAssocID="{D178D1ED-439A-4F57-999B-405EBC668ADF}" presName="parentLeftMargin" presStyleLbl="node1" presStyleIdx="0" presStyleCnt="5"/>
      <dgm:spPr bwMode="auto"/>
    </dgm:pt>
    <dgm:pt modelId="{EC971A39-59A2-4FF1-8EBF-B8E296D62C38}" type="pres">
      <dgm:prSet presAssocID="{D178D1ED-439A-4F57-999B-405EBC668ADF}" presName="parentText" presStyleLbl="node1" presStyleIdx="0" presStyleCnt="5" custScaleX="138691">
        <dgm:presLayoutVars>
          <dgm:chMax val="0"/>
          <dgm:bulletEnabled val="1"/>
        </dgm:presLayoutVars>
      </dgm:prSet>
      <dgm:spPr bwMode="auto"/>
    </dgm:pt>
    <dgm:pt modelId="{4BD9798F-19FB-4554-9DE0-7332E8C9B954}" type="pres">
      <dgm:prSet presAssocID="{D178D1ED-439A-4F57-999B-405EBC668ADF}" presName="negativeSpace" presStyleCnt="0"/>
      <dgm:spPr bwMode="auto"/>
    </dgm:pt>
    <dgm:pt modelId="{339A0E4C-29D3-4BC7-A01E-163F007996DE}" type="pres">
      <dgm:prSet presAssocID="{D178D1ED-439A-4F57-999B-405EBC668ADF}" presName="childText" presStyleLbl="conFgAcc1" presStyleIdx="0" presStyleCnt="5">
        <dgm:presLayoutVars>
          <dgm:bulletEnabled val="1"/>
        </dgm:presLayoutVars>
      </dgm:prSet>
      <dgm:spPr bwMode="auto"/>
    </dgm:pt>
    <dgm:pt modelId="{40968628-4523-4A1B-8B13-13119B72673B}" type="pres">
      <dgm:prSet presAssocID="{EB8B912A-565D-46CB-A68B-F9725371648F}" presName="spaceBetweenRectangles" presStyleCnt="0"/>
      <dgm:spPr bwMode="auto"/>
    </dgm:pt>
    <dgm:pt modelId="{727DBE8E-BA88-4E17-8E82-540D8309547E}" type="pres">
      <dgm:prSet presAssocID="{2CC31358-0154-4CB9-AFE8-421A1AA5337B}" presName="parentLin" presStyleCnt="0"/>
      <dgm:spPr bwMode="auto"/>
    </dgm:pt>
    <dgm:pt modelId="{05248074-7AF5-4759-ABA8-5C6CB0B47736}" type="pres">
      <dgm:prSet presAssocID="{2CC31358-0154-4CB9-AFE8-421A1AA5337B}" presName="parentLeftMargin" presStyleLbl="node1" presStyleIdx="0" presStyleCnt="5"/>
      <dgm:spPr bwMode="auto"/>
    </dgm:pt>
    <dgm:pt modelId="{CA6E5082-9D96-4FF2-BEC5-AB32D5DDAAFB}" type="pres">
      <dgm:prSet presAssocID="{2CC31358-0154-4CB9-AFE8-421A1AA5337B}" presName="parentText" presStyleLbl="node1" presStyleIdx="1" presStyleCnt="5" custScaleX="142857">
        <dgm:presLayoutVars>
          <dgm:chMax val="0"/>
          <dgm:bulletEnabled val="1"/>
        </dgm:presLayoutVars>
      </dgm:prSet>
      <dgm:spPr bwMode="auto"/>
    </dgm:pt>
    <dgm:pt modelId="{DB7E800E-5306-47C3-81AF-1AAAA548A968}" type="pres">
      <dgm:prSet presAssocID="{2CC31358-0154-4CB9-AFE8-421A1AA5337B}" presName="negativeSpace" presStyleCnt="0"/>
      <dgm:spPr bwMode="auto"/>
    </dgm:pt>
    <dgm:pt modelId="{6BA1D39F-2264-4F32-9463-DFCC4404B0FA}" type="pres">
      <dgm:prSet presAssocID="{2CC31358-0154-4CB9-AFE8-421A1AA5337B}" presName="childText" presStyleLbl="conFgAcc1" presStyleIdx="1" presStyleCnt="5">
        <dgm:presLayoutVars>
          <dgm:bulletEnabled val="1"/>
        </dgm:presLayoutVars>
      </dgm:prSet>
      <dgm:spPr bwMode="auto"/>
    </dgm:pt>
    <dgm:pt modelId="{E6D05DD9-493F-4E25-9DE5-978B3CE278BC}" type="pres">
      <dgm:prSet presAssocID="{FD1644EA-6B5A-49B3-BECB-D5BB263E8D13}" presName="spaceBetweenRectangles" presStyleCnt="0"/>
      <dgm:spPr bwMode="auto"/>
    </dgm:pt>
    <dgm:pt modelId="{63048669-DABE-4605-8721-37CAA275C921}" type="pres">
      <dgm:prSet presAssocID="{0DAF5E4B-E9FE-4792-8476-6F4C49666CA5}" presName="parentLin" presStyleCnt="0"/>
      <dgm:spPr bwMode="auto"/>
    </dgm:pt>
    <dgm:pt modelId="{F409D189-8BDE-412A-A876-7E2E46E79BCC}" type="pres">
      <dgm:prSet presAssocID="{0DAF5E4B-E9FE-4792-8476-6F4C49666CA5}" presName="parentLeftMargin" presStyleLbl="node1" presStyleIdx="1" presStyleCnt="5"/>
      <dgm:spPr bwMode="auto"/>
    </dgm:pt>
    <dgm:pt modelId="{A3ACEE2C-ED3C-4753-BBA4-9B5C1D934F3D}" type="pres">
      <dgm:prSet presAssocID="{0DAF5E4B-E9FE-4792-8476-6F4C49666CA5}" presName="parentText" presStyleLbl="node1" presStyleIdx="2" presStyleCnt="5" custScaleX="135714">
        <dgm:presLayoutVars>
          <dgm:chMax val="0"/>
          <dgm:bulletEnabled val="1"/>
        </dgm:presLayoutVars>
      </dgm:prSet>
      <dgm:spPr bwMode="auto"/>
    </dgm:pt>
    <dgm:pt modelId="{2A2149D0-7DAE-4F69-9237-4E900A83552E}" type="pres">
      <dgm:prSet presAssocID="{0DAF5E4B-E9FE-4792-8476-6F4C49666CA5}" presName="negativeSpace" presStyleCnt="0"/>
      <dgm:spPr bwMode="auto"/>
    </dgm:pt>
    <dgm:pt modelId="{A5341C7F-0E08-4EA8-B21C-B80CFBBEA632}" type="pres">
      <dgm:prSet presAssocID="{0DAF5E4B-E9FE-4792-8476-6F4C49666CA5}" presName="childText" presStyleLbl="conFgAcc1" presStyleIdx="2" presStyleCnt="5">
        <dgm:presLayoutVars>
          <dgm:bulletEnabled val="1"/>
        </dgm:presLayoutVars>
      </dgm:prSet>
      <dgm:spPr bwMode="auto"/>
    </dgm:pt>
    <dgm:pt modelId="{D5A06011-1357-46A8-987B-C8CB0513E724}" type="pres">
      <dgm:prSet presAssocID="{8139BEAF-FC37-4F54-B2D8-913D6DEA6345}" presName="spaceBetweenRectangles" presStyleCnt="0"/>
      <dgm:spPr bwMode="auto"/>
    </dgm:pt>
    <dgm:pt modelId="{19D6DCD0-5B18-4B15-BDBE-6DCF96A8E463}" type="pres">
      <dgm:prSet presAssocID="{779BF5D9-5280-4B9A-A08D-5227C5598032}" presName="parentLin" presStyleCnt="0"/>
      <dgm:spPr bwMode="auto"/>
    </dgm:pt>
    <dgm:pt modelId="{FF7FBDEB-ABF9-4581-A97E-B4F4FBC74BF1}" type="pres">
      <dgm:prSet presAssocID="{779BF5D9-5280-4B9A-A08D-5227C5598032}" presName="parentLeftMargin" presStyleLbl="node1" presStyleIdx="2" presStyleCnt="5"/>
      <dgm:spPr bwMode="auto"/>
    </dgm:pt>
    <dgm:pt modelId="{0CCD1CAE-711F-4688-BD1F-83F7A11890F9}" type="pres">
      <dgm:prSet presAssocID="{779BF5D9-5280-4B9A-A08D-5227C5598032}" presName="parentText" presStyleLbl="node1" presStyleIdx="3" presStyleCnt="5" custScaleX="136310">
        <dgm:presLayoutVars>
          <dgm:chMax val="0"/>
          <dgm:bulletEnabled val="1"/>
        </dgm:presLayoutVars>
      </dgm:prSet>
      <dgm:spPr bwMode="auto"/>
    </dgm:pt>
    <dgm:pt modelId="{8E7C967A-3F15-4FDE-B047-765DD90633D8}" type="pres">
      <dgm:prSet presAssocID="{779BF5D9-5280-4B9A-A08D-5227C5598032}" presName="negativeSpace" presStyleCnt="0"/>
      <dgm:spPr bwMode="auto"/>
    </dgm:pt>
    <dgm:pt modelId="{032ECB30-1A5C-4D05-AF38-E1F95ACB34BD}" type="pres">
      <dgm:prSet presAssocID="{779BF5D9-5280-4B9A-A08D-5227C5598032}" presName="childText" presStyleLbl="conFgAcc1" presStyleIdx="3" presStyleCnt="5">
        <dgm:presLayoutVars>
          <dgm:bulletEnabled val="1"/>
        </dgm:presLayoutVars>
      </dgm:prSet>
      <dgm:spPr bwMode="auto"/>
    </dgm:pt>
    <dgm:pt modelId="{D3801294-20DA-4497-A9AF-EED4998263D2}" type="pres">
      <dgm:prSet presAssocID="{80586D15-A472-4470-AE7B-2B2C3598CFC9}" presName="spaceBetweenRectangles" presStyleCnt="0"/>
      <dgm:spPr bwMode="auto"/>
    </dgm:pt>
    <dgm:pt modelId="{A441CF50-4B06-4DFA-A9D2-72C4E17F06C6}" type="pres">
      <dgm:prSet presAssocID="{1C526AEA-0F04-407C-991F-0C1DE1A3C5A2}" presName="parentLin" presStyleCnt="0"/>
      <dgm:spPr bwMode="auto"/>
    </dgm:pt>
    <dgm:pt modelId="{8D8FC3D2-83A3-4308-B7B4-53880883EF94}" type="pres">
      <dgm:prSet presAssocID="{1C526AEA-0F04-407C-991F-0C1DE1A3C5A2}" presName="parentLeftMargin" presStyleLbl="node1" presStyleIdx="3" presStyleCnt="5"/>
      <dgm:spPr bwMode="auto"/>
    </dgm:pt>
    <dgm:pt modelId="{4E2F2E1D-1179-439B-8947-0F86CF420F36}" type="pres">
      <dgm:prSet presAssocID="{1C526AEA-0F04-407C-991F-0C1DE1A3C5A2}" presName="parentText" presStyleLbl="node1" presStyleIdx="4" presStyleCnt="5" custScaleX="138690">
        <dgm:presLayoutVars>
          <dgm:chMax val="0"/>
          <dgm:bulletEnabled val="1"/>
        </dgm:presLayoutVars>
      </dgm:prSet>
      <dgm:spPr bwMode="auto"/>
    </dgm:pt>
    <dgm:pt modelId="{A2DBA117-C199-4178-BC72-31193C959AA1}" type="pres">
      <dgm:prSet presAssocID="{1C526AEA-0F04-407C-991F-0C1DE1A3C5A2}" presName="negativeSpace" presStyleCnt="0"/>
      <dgm:spPr bwMode="auto"/>
    </dgm:pt>
    <dgm:pt modelId="{A455C8B1-D3A1-4FD4-B0D7-D76FD705EBA0}" type="pres">
      <dgm:prSet presAssocID="{1C526AEA-0F04-407C-991F-0C1DE1A3C5A2}" presName="childText" presStyleLbl="conFgAcc1" presStyleIdx="4" presStyleCnt="5">
        <dgm:presLayoutVars>
          <dgm:bulletEnabled val="1"/>
        </dgm:presLayoutVars>
      </dgm:prSet>
      <dgm:spPr bwMode="auto"/>
    </dgm:pt>
  </dgm:ptLst>
  <dgm:cxnLst>
    <dgm:cxn modelId="{FBD75F22-13D1-4C82-97C0-F20C6782A8EB}" type="presOf" srcId="{D178D1ED-439A-4F57-999B-405EBC668ADF}" destId="{EC971A39-59A2-4FF1-8EBF-B8E296D62C38}" srcOrd="1" destOrd="0" presId="urn:microsoft.com/office/officeart/2005/8/layout/list1"/>
    <dgm:cxn modelId="{F46DB826-BC19-4F1E-A3D7-95CC0492579D}" type="presOf" srcId="{1C526AEA-0F04-407C-991F-0C1DE1A3C5A2}" destId="{4E2F2E1D-1179-439B-8947-0F86CF420F36}" srcOrd="1" destOrd="0" presId="urn:microsoft.com/office/officeart/2005/8/layout/list1"/>
    <dgm:cxn modelId="{770CF927-8E8D-48F0-97FC-97B41F039B68}" srcId="{DF7F1314-FF45-43D3-9FF3-D9648849DFBF}" destId="{0DAF5E4B-E9FE-4792-8476-6F4C49666CA5}" srcOrd="2" destOrd="0" parTransId="{01DC2478-3CD3-417B-BE82-844117F2B60D}" sibTransId="{8139BEAF-FC37-4F54-B2D8-913D6DEA6345}"/>
    <dgm:cxn modelId="{FFD7DD2B-8575-4B98-830E-3C80D599636B}" type="presOf" srcId="{0DAF5E4B-E9FE-4792-8476-6F4C49666CA5}" destId="{F409D189-8BDE-412A-A876-7E2E46E79BCC}" srcOrd="0" destOrd="0" presId="urn:microsoft.com/office/officeart/2005/8/layout/list1"/>
    <dgm:cxn modelId="{45FF6B35-167F-4366-B6A8-818421A27DC2}" type="presOf" srcId="{1C526AEA-0F04-407C-991F-0C1DE1A3C5A2}" destId="{8D8FC3D2-83A3-4308-B7B4-53880883EF94}" srcOrd="0" destOrd="0" presId="urn:microsoft.com/office/officeart/2005/8/layout/list1"/>
    <dgm:cxn modelId="{E9B4BB35-F933-4998-9EF0-204D0C137673}" type="presOf" srcId="{D178D1ED-439A-4F57-999B-405EBC668ADF}" destId="{158138F8-03B3-41E4-ADB9-2F18AAE6CD53}" srcOrd="0" destOrd="0" presId="urn:microsoft.com/office/officeart/2005/8/layout/list1"/>
    <dgm:cxn modelId="{86B0953D-BAF5-4616-A422-95CC7E713E5B}" type="presOf" srcId="{2CC31358-0154-4CB9-AFE8-421A1AA5337B}" destId="{CA6E5082-9D96-4FF2-BEC5-AB32D5DDAAFB}" srcOrd="1" destOrd="0" presId="urn:microsoft.com/office/officeart/2005/8/layout/list1"/>
    <dgm:cxn modelId="{53065B4E-70F4-4940-9821-5258DEA4AA13}" srcId="{DF7F1314-FF45-43D3-9FF3-D9648849DFBF}" destId="{D178D1ED-439A-4F57-999B-405EBC668ADF}" srcOrd="0" destOrd="0" parTransId="{46DB9979-EDEB-4786-953B-B296C9BCE3CB}" sibTransId="{EB8B912A-565D-46CB-A68B-F9725371648F}"/>
    <dgm:cxn modelId="{93DFE2BC-251F-4079-B5B7-944C0DC0F251}" type="presOf" srcId="{779BF5D9-5280-4B9A-A08D-5227C5598032}" destId="{FF7FBDEB-ABF9-4581-A97E-B4F4FBC74BF1}" srcOrd="0" destOrd="0" presId="urn:microsoft.com/office/officeart/2005/8/layout/list1"/>
    <dgm:cxn modelId="{2AA1A7BD-BF17-40BB-8147-E0C80B15F66F}" type="presOf" srcId="{DF7F1314-FF45-43D3-9FF3-D9648849DFBF}" destId="{AA82D9E3-FF81-4175-97E3-1A23D5FCFE9D}" srcOrd="0" destOrd="0" presId="urn:microsoft.com/office/officeart/2005/8/layout/list1"/>
    <dgm:cxn modelId="{9B64CBC9-CD89-4694-9A50-FFC927263902}" srcId="{DF7F1314-FF45-43D3-9FF3-D9648849DFBF}" destId="{779BF5D9-5280-4B9A-A08D-5227C5598032}" srcOrd="3" destOrd="0" parTransId="{F33C4A67-085E-428D-AD46-D5E3F00BAAE8}" sibTransId="{80586D15-A472-4470-AE7B-2B2C3598CFC9}"/>
    <dgm:cxn modelId="{A390E0D0-9C98-4F23-AFFE-C6946DCF2A03}" srcId="{DF7F1314-FF45-43D3-9FF3-D9648849DFBF}" destId="{1C526AEA-0F04-407C-991F-0C1DE1A3C5A2}" srcOrd="4" destOrd="0" parTransId="{235D5F36-4C38-48D3-A9F7-4AEE1BEF45E2}" sibTransId="{F8AF60DA-B9E3-407A-B88E-4CD8ACF2A02C}"/>
    <dgm:cxn modelId="{2C6CB0DD-2BAB-4EA1-A266-D8A2133734FB}" type="presOf" srcId="{0DAF5E4B-E9FE-4792-8476-6F4C49666CA5}" destId="{A3ACEE2C-ED3C-4753-BBA4-9B5C1D934F3D}" srcOrd="1" destOrd="0" presId="urn:microsoft.com/office/officeart/2005/8/layout/list1"/>
    <dgm:cxn modelId="{FF3D0BDF-E844-44D6-A0DE-2E3D4BE7DA77}" type="presOf" srcId="{779BF5D9-5280-4B9A-A08D-5227C5598032}" destId="{0CCD1CAE-711F-4688-BD1F-83F7A11890F9}" srcOrd="1" destOrd="0" presId="urn:microsoft.com/office/officeart/2005/8/layout/list1"/>
    <dgm:cxn modelId="{38D8C6E1-6094-4432-8058-640CD3AD5B3A}" srcId="{DF7F1314-FF45-43D3-9FF3-D9648849DFBF}" destId="{2CC31358-0154-4CB9-AFE8-421A1AA5337B}" srcOrd="1" destOrd="0" parTransId="{8B30BD2D-E19A-4F87-A019-284052B49037}" sibTransId="{FD1644EA-6B5A-49B3-BECB-D5BB263E8D13}"/>
    <dgm:cxn modelId="{5F12BFEE-52DD-4E6F-9C30-FE27A547699E}" type="presOf" srcId="{2CC31358-0154-4CB9-AFE8-421A1AA5337B}" destId="{05248074-7AF5-4759-ABA8-5C6CB0B47736}" srcOrd="0" destOrd="0" presId="urn:microsoft.com/office/officeart/2005/8/layout/list1"/>
    <dgm:cxn modelId="{FEDF88CD-503C-4EFB-A8C0-C51EA6BE6311}" type="presParOf" srcId="{AA82D9E3-FF81-4175-97E3-1A23D5FCFE9D}" destId="{A4F6E008-38BF-4EFA-8ABD-FCA80D5D6605}" srcOrd="0" destOrd="0" presId="urn:microsoft.com/office/officeart/2005/8/layout/list1"/>
    <dgm:cxn modelId="{BB6EABEC-9576-4251-BC1F-F041685367EF}" type="presParOf" srcId="{A4F6E008-38BF-4EFA-8ABD-FCA80D5D6605}" destId="{158138F8-03B3-41E4-ADB9-2F18AAE6CD53}" srcOrd="0" destOrd="0" presId="urn:microsoft.com/office/officeart/2005/8/layout/list1"/>
    <dgm:cxn modelId="{5851F06F-9AD6-4148-9148-80C3535CD1BA}" type="presParOf" srcId="{A4F6E008-38BF-4EFA-8ABD-FCA80D5D6605}" destId="{EC971A39-59A2-4FF1-8EBF-B8E296D62C38}" srcOrd="1" destOrd="0" presId="urn:microsoft.com/office/officeart/2005/8/layout/list1"/>
    <dgm:cxn modelId="{68B3F0AF-DD15-4E8B-98E6-CF84C3FD7930}" type="presParOf" srcId="{AA82D9E3-FF81-4175-97E3-1A23D5FCFE9D}" destId="{4BD9798F-19FB-4554-9DE0-7332E8C9B954}" srcOrd="1" destOrd="0" presId="urn:microsoft.com/office/officeart/2005/8/layout/list1"/>
    <dgm:cxn modelId="{5AFCC683-3651-477C-A738-18DF8811978F}" type="presParOf" srcId="{AA82D9E3-FF81-4175-97E3-1A23D5FCFE9D}" destId="{339A0E4C-29D3-4BC7-A01E-163F007996DE}" srcOrd="2" destOrd="0" presId="urn:microsoft.com/office/officeart/2005/8/layout/list1"/>
    <dgm:cxn modelId="{81944F24-3BC6-4183-BE73-C31F5F5C2442}" type="presParOf" srcId="{AA82D9E3-FF81-4175-97E3-1A23D5FCFE9D}" destId="{40968628-4523-4A1B-8B13-13119B72673B}" srcOrd="3" destOrd="0" presId="urn:microsoft.com/office/officeart/2005/8/layout/list1"/>
    <dgm:cxn modelId="{DF9ABE43-FFC6-4123-A966-914B14F60437}" type="presParOf" srcId="{AA82D9E3-FF81-4175-97E3-1A23D5FCFE9D}" destId="{727DBE8E-BA88-4E17-8E82-540D8309547E}" srcOrd="4" destOrd="0" presId="urn:microsoft.com/office/officeart/2005/8/layout/list1"/>
    <dgm:cxn modelId="{E1D0E263-23A3-408B-AD0D-F95816B8F253}" type="presParOf" srcId="{727DBE8E-BA88-4E17-8E82-540D8309547E}" destId="{05248074-7AF5-4759-ABA8-5C6CB0B47736}" srcOrd="0" destOrd="0" presId="urn:microsoft.com/office/officeart/2005/8/layout/list1"/>
    <dgm:cxn modelId="{0515D1C3-3DAE-44F4-81EC-0FC433D4A72E}" type="presParOf" srcId="{727DBE8E-BA88-4E17-8E82-540D8309547E}" destId="{CA6E5082-9D96-4FF2-BEC5-AB32D5DDAAFB}" srcOrd="1" destOrd="0" presId="urn:microsoft.com/office/officeart/2005/8/layout/list1"/>
    <dgm:cxn modelId="{D02CE9DE-2C70-4742-B0A5-C5F7C9A063D0}" type="presParOf" srcId="{AA82D9E3-FF81-4175-97E3-1A23D5FCFE9D}" destId="{DB7E800E-5306-47C3-81AF-1AAAA548A968}" srcOrd="5" destOrd="0" presId="urn:microsoft.com/office/officeart/2005/8/layout/list1"/>
    <dgm:cxn modelId="{725A1D43-7C5A-443C-8966-45C2F02AC99A}" type="presParOf" srcId="{AA82D9E3-FF81-4175-97E3-1A23D5FCFE9D}" destId="{6BA1D39F-2264-4F32-9463-DFCC4404B0FA}" srcOrd="6" destOrd="0" presId="urn:microsoft.com/office/officeart/2005/8/layout/list1"/>
    <dgm:cxn modelId="{8C35AE64-BB75-4451-A776-76A1B988EF40}" type="presParOf" srcId="{AA82D9E3-FF81-4175-97E3-1A23D5FCFE9D}" destId="{E6D05DD9-493F-4E25-9DE5-978B3CE278BC}" srcOrd="7" destOrd="0" presId="urn:microsoft.com/office/officeart/2005/8/layout/list1"/>
    <dgm:cxn modelId="{3252B52F-FD37-4DF7-8E24-81E411BA4AB1}" type="presParOf" srcId="{AA82D9E3-FF81-4175-97E3-1A23D5FCFE9D}" destId="{63048669-DABE-4605-8721-37CAA275C921}" srcOrd="8" destOrd="0" presId="urn:microsoft.com/office/officeart/2005/8/layout/list1"/>
    <dgm:cxn modelId="{E7826919-5214-46A6-BB21-E3083BF9A018}" type="presParOf" srcId="{63048669-DABE-4605-8721-37CAA275C921}" destId="{F409D189-8BDE-412A-A876-7E2E46E79BCC}" srcOrd="0" destOrd="0" presId="urn:microsoft.com/office/officeart/2005/8/layout/list1"/>
    <dgm:cxn modelId="{80097806-BF8A-45A2-9C88-07C562F902FA}" type="presParOf" srcId="{63048669-DABE-4605-8721-37CAA275C921}" destId="{A3ACEE2C-ED3C-4753-BBA4-9B5C1D934F3D}" srcOrd="1" destOrd="0" presId="urn:microsoft.com/office/officeart/2005/8/layout/list1"/>
    <dgm:cxn modelId="{11A25181-D289-4F1C-A5A4-A2A34D7ED3BE}" type="presParOf" srcId="{AA82D9E3-FF81-4175-97E3-1A23D5FCFE9D}" destId="{2A2149D0-7DAE-4F69-9237-4E900A83552E}" srcOrd="9" destOrd="0" presId="urn:microsoft.com/office/officeart/2005/8/layout/list1"/>
    <dgm:cxn modelId="{41F2C108-D82A-42CE-8BCB-20D82172570B}" type="presParOf" srcId="{AA82D9E3-FF81-4175-97E3-1A23D5FCFE9D}" destId="{A5341C7F-0E08-4EA8-B21C-B80CFBBEA632}" srcOrd="10" destOrd="0" presId="urn:microsoft.com/office/officeart/2005/8/layout/list1"/>
    <dgm:cxn modelId="{6FD966FC-9121-4C6D-9624-B2949BE3E32D}" type="presParOf" srcId="{AA82D9E3-FF81-4175-97E3-1A23D5FCFE9D}" destId="{D5A06011-1357-46A8-987B-C8CB0513E724}" srcOrd="11" destOrd="0" presId="urn:microsoft.com/office/officeart/2005/8/layout/list1"/>
    <dgm:cxn modelId="{DE6F1983-E4EF-4AE7-B990-7BBA2EFB3ABF}" type="presParOf" srcId="{AA82D9E3-FF81-4175-97E3-1A23D5FCFE9D}" destId="{19D6DCD0-5B18-4B15-BDBE-6DCF96A8E463}" srcOrd="12" destOrd="0" presId="urn:microsoft.com/office/officeart/2005/8/layout/list1"/>
    <dgm:cxn modelId="{23C3F3FC-EB81-4B6F-9940-2AABA7E4AA14}" type="presParOf" srcId="{19D6DCD0-5B18-4B15-BDBE-6DCF96A8E463}" destId="{FF7FBDEB-ABF9-4581-A97E-B4F4FBC74BF1}" srcOrd="0" destOrd="0" presId="urn:microsoft.com/office/officeart/2005/8/layout/list1"/>
    <dgm:cxn modelId="{CA69ECEC-4E3B-4DCD-A99E-0C76886FD483}" type="presParOf" srcId="{19D6DCD0-5B18-4B15-BDBE-6DCF96A8E463}" destId="{0CCD1CAE-711F-4688-BD1F-83F7A11890F9}" srcOrd="1" destOrd="0" presId="urn:microsoft.com/office/officeart/2005/8/layout/list1"/>
    <dgm:cxn modelId="{DD6D8207-1FC7-4648-9C8C-B7AC00252BFF}" type="presParOf" srcId="{AA82D9E3-FF81-4175-97E3-1A23D5FCFE9D}" destId="{8E7C967A-3F15-4FDE-B047-765DD90633D8}" srcOrd="13" destOrd="0" presId="urn:microsoft.com/office/officeart/2005/8/layout/list1"/>
    <dgm:cxn modelId="{343A4DD2-E647-4E88-9E9E-BC89AEB7C0B3}" type="presParOf" srcId="{AA82D9E3-FF81-4175-97E3-1A23D5FCFE9D}" destId="{032ECB30-1A5C-4D05-AF38-E1F95ACB34BD}" srcOrd="14" destOrd="0" presId="urn:microsoft.com/office/officeart/2005/8/layout/list1"/>
    <dgm:cxn modelId="{7329CE79-8CB2-472C-A05C-12B6E1CB1636}" type="presParOf" srcId="{AA82D9E3-FF81-4175-97E3-1A23D5FCFE9D}" destId="{D3801294-20DA-4497-A9AF-EED4998263D2}" srcOrd="15" destOrd="0" presId="urn:microsoft.com/office/officeart/2005/8/layout/list1"/>
    <dgm:cxn modelId="{32C95600-C40F-4392-A4DA-EBB53A959A1A}" type="presParOf" srcId="{AA82D9E3-FF81-4175-97E3-1A23D5FCFE9D}" destId="{A441CF50-4B06-4DFA-A9D2-72C4E17F06C6}" srcOrd="16" destOrd="0" presId="urn:microsoft.com/office/officeart/2005/8/layout/list1"/>
    <dgm:cxn modelId="{1638A1FD-B9B7-4FD3-A998-3C36E84A1C80}" type="presParOf" srcId="{A441CF50-4B06-4DFA-A9D2-72C4E17F06C6}" destId="{8D8FC3D2-83A3-4308-B7B4-53880883EF94}" srcOrd="0" destOrd="0" presId="urn:microsoft.com/office/officeart/2005/8/layout/list1"/>
    <dgm:cxn modelId="{99461AC4-315A-49E9-8AA5-6570B0CFEAE5}" type="presParOf" srcId="{A441CF50-4B06-4DFA-A9D2-72C4E17F06C6}" destId="{4E2F2E1D-1179-439B-8947-0F86CF420F36}" srcOrd="1" destOrd="0" presId="urn:microsoft.com/office/officeart/2005/8/layout/list1"/>
    <dgm:cxn modelId="{5C67E719-79E4-44F1-9BB0-DDF55918019F}" type="presParOf" srcId="{AA82D9E3-FF81-4175-97E3-1A23D5FCFE9D}" destId="{A2DBA117-C199-4178-BC72-31193C959AA1}" srcOrd="17" destOrd="0" presId="urn:microsoft.com/office/officeart/2005/8/layout/list1"/>
    <dgm:cxn modelId="{1D841516-F181-49F8-9B8E-FC323B4C3AC6}" type="presParOf" srcId="{AA82D9E3-FF81-4175-97E3-1A23D5FCFE9D}" destId="{A455C8B1-D3A1-4FD4-B0D7-D76FD705EBA0}"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7F1314-FF45-43D3-9FF3-D9648849DFBF}" type="doc">
      <dgm:prSet loTypeId="urn:microsoft.com/office/officeart/2005/8/layout/list1" loCatId="list" qsTypeId="urn:microsoft.com/office/officeart/2005/8/quickstyle/simple1#2" qsCatId="simple" csTypeId="urn:microsoft.com/office/officeart/2005/8/colors/accent1_2" csCatId="accent1" phldr="1"/>
      <dgm:spPr bwMode="auto"/>
      <dgm:t>
        <a:bodyPr/>
        <a:lstStyle/>
        <a:p>
          <a:pPr>
            <a:defRPr/>
          </a:pPr>
          <a:endParaRPr lang="de-DE"/>
        </a:p>
      </dgm:t>
    </dgm:pt>
    <dgm:pt modelId="{D178D1ED-439A-4F57-999B-405EBC668ADF}">
      <dgm:prSet phldrT="[Text]" custT="1"/>
      <dgm:spPr bwMode="auto">
        <a:solidFill>
          <a:srgbClr val="264D7F"/>
        </a:solidFill>
      </dgm:spPr>
      <dgm:t>
        <a:bodyPr/>
        <a:lstStyle/>
        <a:p>
          <a:pPr>
            <a:defRPr/>
          </a:pPr>
          <a:r>
            <a:rPr lang="de-DE" sz="1400">
              <a:latin typeface="Atkinson Hyperlegible"/>
            </a:rPr>
            <a:t>Anmeldung mit ByCS-Kennung und Passwort</a:t>
          </a:r>
        </a:p>
      </dgm:t>
    </dgm:pt>
    <dgm:pt modelId="{46DB9979-EDEB-4786-953B-B296C9BCE3CB}" type="parTrans" cxnId="{53065B4E-70F4-4940-9821-5258DEA4AA13}">
      <dgm:prSet/>
      <dgm:spPr bwMode="auto"/>
      <dgm:t>
        <a:bodyPr/>
        <a:lstStyle/>
        <a:p>
          <a:pPr>
            <a:defRPr/>
          </a:pPr>
          <a:endParaRPr lang="de-DE"/>
        </a:p>
      </dgm:t>
    </dgm:pt>
    <dgm:pt modelId="{EB8B912A-565D-46CB-A68B-F9725371648F}" type="sibTrans" cxnId="{53065B4E-70F4-4940-9821-5258DEA4AA13}">
      <dgm:prSet/>
      <dgm:spPr bwMode="auto"/>
      <dgm:t>
        <a:bodyPr/>
        <a:lstStyle/>
        <a:p>
          <a:pPr>
            <a:defRPr/>
          </a:pPr>
          <a:endParaRPr lang="de-DE"/>
        </a:p>
      </dgm:t>
    </dgm:pt>
    <dgm:pt modelId="{2CC31358-0154-4CB9-AFE8-421A1AA5337B}">
      <dgm:prSet phldrT="[Text]" custT="1"/>
      <dgm:spPr bwMode="auto">
        <a:solidFill>
          <a:srgbClr val="264D7F"/>
        </a:solidFill>
      </dgm:spPr>
      <dgm:t>
        <a:bodyPr/>
        <a:lstStyle/>
        <a:p>
          <a:pPr>
            <a:defRPr/>
          </a:pPr>
          <a:r>
            <a:rPr lang="de-DE" sz="1400">
              <a:latin typeface="Atkinson Hyperlegible"/>
            </a:rPr>
            <a:t>Aufrufen einer MFA-gesicherten Anwendung</a:t>
          </a:r>
        </a:p>
      </dgm:t>
    </dgm:pt>
    <dgm:pt modelId="{8B30BD2D-E19A-4F87-A019-284052B49037}" type="parTrans" cxnId="{38D8C6E1-6094-4432-8058-640CD3AD5B3A}">
      <dgm:prSet/>
      <dgm:spPr bwMode="auto"/>
      <dgm:t>
        <a:bodyPr/>
        <a:lstStyle/>
        <a:p>
          <a:pPr>
            <a:defRPr/>
          </a:pPr>
          <a:endParaRPr lang="de-DE"/>
        </a:p>
      </dgm:t>
    </dgm:pt>
    <dgm:pt modelId="{FD1644EA-6B5A-49B3-BECB-D5BB263E8D13}" type="sibTrans" cxnId="{38D8C6E1-6094-4432-8058-640CD3AD5B3A}">
      <dgm:prSet/>
      <dgm:spPr bwMode="auto"/>
      <dgm:t>
        <a:bodyPr/>
        <a:lstStyle/>
        <a:p>
          <a:pPr>
            <a:defRPr/>
          </a:pPr>
          <a:endParaRPr lang="de-DE"/>
        </a:p>
      </dgm:t>
    </dgm:pt>
    <dgm:pt modelId="{0DAF5E4B-E9FE-4792-8476-6F4C49666CA5}">
      <dgm:prSet phldrT="[Text]" custT="1"/>
      <dgm:spPr bwMode="auto">
        <a:solidFill>
          <a:srgbClr val="EF7430"/>
        </a:solidFill>
      </dgm:spPr>
      <dgm:t>
        <a:bodyPr/>
        <a:lstStyle/>
        <a:p>
          <a:pPr>
            <a:defRPr/>
          </a:pPr>
          <a:r>
            <a:rPr lang="de-DE" sz="1400">
              <a:latin typeface="Atkinson Hyperlegible"/>
            </a:rPr>
            <a:t>6-stelligen Authentifizierungscode übertragen</a:t>
          </a:r>
        </a:p>
      </dgm:t>
    </dgm:pt>
    <dgm:pt modelId="{01DC2478-3CD3-417B-BE82-844117F2B60D}" type="parTrans" cxnId="{770CF927-8E8D-48F0-97FC-97B41F039B68}">
      <dgm:prSet/>
      <dgm:spPr bwMode="auto"/>
      <dgm:t>
        <a:bodyPr/>
        <a:lstStyle/>
        <a:p>
          <a:pPr>
            <a:defRPr/>
          </a:pPr>
          <a:endParaRPr lang="de-DE"/>
        </a:p>
      </dgm:t>
    </dgm:pt>
    <dgm:pt modelId="{8139BEAF-FC37-4F54-B2D8-913D6DEA6345}" type="sibTrans" cxnId="{770CF927-8E8D-48F0-97FC-97B41F039B68}">
      <dgm:prSet/>
      <dgm:spPr bwMode="auto"/>
      <dgm:t>
        <a:bodyPr/>
        <a:lstStyle/>
        <a:p>
          <a:pPr>
            <a:defRPr/>
          </a:pPr>
          <a:endParaRPr lang="de-DE"/>
        </a:p>
      </dgm:t>
    </dgm:pt>
    <dgm:pt modelId="{AA82D9E3-FF81-4175-97E3-1A23D5FCFE9D}" type="pres">
      <dgm:prSet presAssocID="{DF7F1314-FF45-43D3-9FF3-D9648849DFBF}" presName="linear" presStyleCnt="0">
        <dgm:presLayoutVars>
          <dgm:dir/>
          <dgm:animLvl val="lvl"/>
          <dgm:resizeHandles val="exact"/>
        </dgm:presLayoutVars>
      </dgm:prSet>
      <dgm:spPr bwMode="auto"/>
    </dgm:pt>
    <dgm:pt modelId="{A4F6E008-38BF-4EFA-8ABD-FCA80D5D6605}" type="pres">
      <dgm:prSet presAssocID="{D178D1ED-439A-4F57-999B-405EBC668ADF}" presName="parentLin" presStyleCnt="0"/>
      <dgm:spPr bwMode="auto"/>
    </dgm:pt>
    <dgm:pt modelId="{158138F8-03B3-41E4-ADB9-2F18AAE6CD53}" type="pres">
      <dgm:prSet presAssocID="{D178D1ED-439A-4F57-999B-405EBC668ADF}" presName="parentLeftMargin" presStyleLbl="node1" presStyleIdx="0" presStyleCnt="3"/>
      <dgm:spPr bwMode="auto"/>
    </dgm:pt>
    <dgm:pt modelId="{EC971A39-59A2-4FF1-8EBF-B8E296D62C38}" type="pres">
      <dgm:prSet presAssocID="{D178D1ED-439A-4F57-999B-405EBC668ADF}" presName="parentText" presStyleLbl="node1" presStyleIdx="0" presStyleCnt="3" custScaleX="138691">
        <dgm:presLayoutVars>
          <dgm:chMax val="0"/>
          <dgm:bulletEnabled val="1"/>
        </dgm:presLayoutVars>
      </dgm:prSet>
      <dgm:spPr bwMode="auto"/>
    </dgm:pt>
    <dgm:pt modelId="{4BD9798F-19FB-4554-9DE0-7332E8C9B954}" type="pres">
      <dgm:prSet presAssocID="{D178D1ED-439A-4F57-999B-405EBC668ADF}" presName="negativeSpace" presStyleCnt="0"/>
      <dgm:spPr bwMode="auto"/>
    </dgm:pt>
    <dgm:pt modelId="{339A0E4C-29D3-4BC7-A01E-163F007996DE}" type="pres">
      <dgm:prSet presAssocID="{D178D1ED-439A-4F57-999B-405EBC668ADF}" presName="childText" presStyleLbl="conFgAcc1" presStyleIdx="0" presStyleCnt="3">
        <dgm:presLayoutVars>
          <dgm:bulletEnabled val="1"/>
        </dgm:presLayoutVars>
      </dgm:prSet>
      <dgm:spPr bwMode="auto"/>
    </dgm:pt>
    <dgm:pt modelId="{40968628-4523-4A1B-8B13-13119B72673B}" type="pres">
      <dgm:prSet presAssocID="{EB8B912A-565D-46CB-A68B-F9725371648F}" presName="spaceBetweenRectangles" presStyleCnt="0"/>
      <dgm:spPr bwMode="auto"/>
    </dgm:pt>
    <dgm:pt modelId="{727DBE8E-BA88-4E17-8E82-540D8309547E}" type="pres">
      <dgm:prSet presAssocID="{2CC31358-0154-4CB9-AFE8-421A1AA5337B}" presName="parentLin" presStyleCnt="0"/>
      <dgm:spPr bwMode="auto"/>
    </dgm:pt>
    <dgm:pt modelId="{05248074-7AF5-4759-ABA8-5C6CB0B47736}" type="pres">
      <dgm:prSet presAssocID="{2CC31358-0154-4CB9-AFE8-421A1AA5337B}" presName="parentLeftMargin" presStyleLbl="node1" presStyleIdx="0" presStyleCnt="3"/>
      <dgm:spPr bwMode="auto"/>
    </dgm:pt>
    <dgm:pt modelId="{CA6E5082-9D96-4FF2-BEC5-AB32D5DDAAFB}" type="pres">
      <dgm:prSet presAssocID="{2CC31358-0154-4CB9-AFE8-421A1AA5337B}" presName="parentText" presStyleLbl="node1" presStyleIdx="1" presStyleCnt="3" custScaleX="142857">
        <dgm:presLayoutVars>
          <dgm:chMax val="0"/>
          <dgm:bulletEnabled val="1"/>
        </dgm:presLayoutVars>
      </dgm:prSet>
      <dgm:spPr bwMode="auto"/>
    </dgm:pt>
    <dgm:pt modelId="{DB7E800E-5306-47C3-81AF-1AAAA548A968}" type="pres">
      <dgm:prSet presAssocID="{2CC31358-0154-4CB9-AFE8-421A1AA5337B}" presName="negativeSpace" presStyleCnt="0"/>
      <dgm:spPr bwMode="auto"/>
    </dgm:pt>
    <dgm:pt modelId="{6BA1D39F-2264-4F32-9463-DFCC4404B0FA}" type="pres">
      <dgm:prSet presAssocID="{2CC31358-0154-4CB9-AFE8-421A1AA5337B}" presName="childText" presStyleLbl="conFgAcc1" presStyleIdx="1" presStyleCnt="3">
        <dgm:presLayoutVars>
          <dgm:bulletEnabled val="1"/>
        </dgm:presLayoutVars>
      </dgm:prSet>
      <dgm:spPr bwMode="auto"/>
    </dgm:pt>
    <dgm:pt modelId="{E6D05DD9-493F-4E25-9DE5-978B3CE278BC}" type="pres">
      <dgm:prSet presAssocID="{FD1644EA-6B5A-49B3-BECB-D5BB263E8D13}" presName="spaceBetweenRectangles" presStyleCnt="0"/>
      <dgm:spPr bwMode="auto"/>
    </dgm:pt>
    <dgm:pt modelId="{63048669-DABE-4605-8721-37CAA275C921}" type="pres">
      <dgm:prSet presAssocID="{0DAF5E4B-E9FE-4792-8476-6F4C49666CA5}" presName="parentLin" presStyleCnt="0"/>
      <dgm:spPr bwMode="auto"/>
    </dgm:pt>
    <dgm:pt modelId="{F409D189-8BDE-412A-A876-7E2E46E79BCC}" type="pres">
      <dgm:prSet presAssocID="{0DAF5E4B-E9FE-4792-8476-6F4C49666CA5}" presName="parentLeftMargin" presStyleLbl="node1" presStyleIdx="1" presStyleCnt="3"/>
      <dgm:spPr bwMode="auto"/>
    </dgm:pt>
    <dgm:pt modelId="{A3ACEE2C-ED3C-4753-BBA4-9B5C1D934F3D}" type="pres">
      <dgm:prSet presAssocID="{0DAF5E4B-E9FE-4792-8476-6F4C49666CA5}" presName="parentText" presStyleLbl="node1" presStyleIdx="2" presStyleCnt="3" custScaleX="135714">
        <dgm:presLayoutVars>
          <dgm:chMax val="0"/>
          <dgm:bulletEnabled val="1"/>
        </dgm:presLayoutVars>
      </dgm:prSet>
      <dgm:spPr bwMode="auto"/>
    </dgm:pt>
    <dgm:pt modelId="{2A2149D0-7DAE-4F69-9237-4E900A83552E}" type="pres">
      <dgm:prSet presAssocID="{0DAF5E4B-E9FE-4792-8476-6F4C49666CA5}" presName="negativeSpace" presStyleCnt="0"/>
      <dgm:spPr bwMode="auto"/>
    </dgm:pt>
    <dgm:pt modelId="{A5341C7F-0E08-4EA8-B21C-B80CFBBEA632}" type="pres">
      <dgm:prSet presAssocID="{0DAF5E4B-E9FE-4792-8476-6F4C49666CA5}" presName="childText" presStyleLbl="conFgAcc1" presStyleIdx="2" presStyleCnt="3">
        <dgm:presLayoutVars>
          <dgm:bulletEnabled val="1"/>
        </dgm:presLayoutVars>
      </dgm:prSet>
      <dgm:spPr bwMode="auto"/>
    </dgm:pt>
  </dgm:ptLst>
  <dgm:cxnLst>
    <dgm:cxn modelId="{FBD75F22-13D1-4C82-97C0-F20C6782A8EB}" type="presOf" srcId="{D178D1ED-439A-4F57-999B-405EBC668ADF}" destId="{EC971A39-59A2-4FF1-8EBF-B8E296D62C38}" srcOrd="1" destOrd="0" presId="urn:microsoft.com/office/officeart/2005/8/layout/list1"/>
    <dgm:cxn modelId="{770CF927-8E8D-48F0-97FC-97B41F039B68}" srcId="{DF7F1314-FF45-43D3-9FF3-D9648849DFBF}" destId="{0DAF5E4B-E9FE-4792-8476-6F4C49666CA5}" srcOrd="2" destOrd="0" parTransId="{01DC2478-3CD3-417B-BE82-844117F2B60D}" sibTransId="{8139BEAF-FC37-4F54-B2D8-913D6DEA6345}"/>
    <dgm:cxn modelId="{FFD7DD2B-8575-4B98-830E-3C80D599636B}" type="presOf" srcId="{0DAF5E4B-E9FE-4792-8476-6F4C49666CA5}" destId="{F409D189-8BDE-412A-A876-7E2E46E79BCC}" srcOrd="0" destOrd="0" presId="urn:microsoft.com/office/officeart/2005/8/layout/list1"/>
    <dgm:cxn modelId="{E9B4BB35-F933-4998-9EF0-204D0C137673}" type="presOf" srcId="{D178D1ED-439A-4F57-999B-405EBC668ADF}" destId="{158138F8-03B3-41E4-ADB9-2F18AAE6CD53}" srcOrd="0" destOrd="0" presId="urn:microsoft.com/office/officeart/2005/8/layout/list1"/>
    <dgm:cxn modelId="{86B0953D-BAF5-4616-A422-95CC7E713E5B}" type="presOf" srcId="{2CC31358-0154-4CB9-AFE8-421A1AA5337B}" destId="{CA6E5082-9D96-4FF2-BEC5-AB32D5DDAAFB}" srcOrd="1" destOrd="0" presId="urn:microsoft.com/office/officeart/2005/8/layout/list1"/>
    <dgm:cxn modelId="{53065B4E-70F4-4940-9821-5258DEA4AA13}" srcId="{DF7F1314-FF45-43D3-9FF3-D9648849DFBF}" destId="{D178D1ED-439A-4F57-999B-405EBC668ADF}" srcOrd="0" destOrd="0" parTransId="{46DB9979-EDEB-4786-953B-B296C9BCE3CB}" sibTransId="{EB8B912A-565D-46CB-A68B-F9725371648F}"/>
    <dgm:cxn modelId="{2AA1A7BD-BF17-40BB-8147-E0C80B15F66F}" type="presOf" srcId="{DF7F1314-FF45-43D3-9FF3-D9648849DFBF}" destId="{AA82D9E3-FF81-4175-97E3-1A23D5FCFE9D}" srcOrd="0" destOrd="0" presId="urn:microsoft.com/office/officeart/2005/8/layout/list1"/>
    <dgm:cxn modelId="{2C6CB0DD-2BAB-4EA1-A266-D8A2133734FB}" type="presOf" srcId="{0DAF5E4B-E9FE-4792-8476-6F4C49666CA5}" destId="{A3ACEE2C-ED3C-4753-BBA4-9B5C1D934F3D}" srcOrd="1" destOrd="0" presId="urn:microsoft.com/office/officeart/2005/8/layout/list1"/>
    <dgm:cxn modelId="{38D8C6E1-6094-4432-8058-640CD3AD5B3A}" srcId="{DF7F1314-FF45-43D3-9FF3-D9648849DFBF}" destId="{2CC31358-0154-4CB9-AFE8-421A1AA5337B}" srcOrd="1" destOrd="0" parTransId="{8B30BD2D-E19A-4F87-A019-284052B49037}" sibTransId="{FD1644EA-6B5A-49B3-BECB-D5BB263E8D13}"/>
    <dgm:cxn modelId="{5F12BFEE-52DD-4E6F-9C30-FE27A547699E}" type="presOf" srcId="{2CC31358-0154-4CB9-AFE8-421A1AA5337B}" destId="{05248074-7AF5-4759-ABA8-5C6CB0B47736}" srcOrd="0" destOrd="0" presId="urn:microsoft.com/office/officeart/2005/8/layout/list1"/>
    <dgm:cxn modelId="{FEDF88CD-503C-4EFB-A8C0-C51EA6BE6311}" type="presParOf" srcId="{AA82D9E3-FF81-4175-97E3-1A23D5FCFE9D}" destId="{A4F6E008-38BF-4EFA-8ABD-FCA80D5D6605}" srcOrd="0" destOrd="0" presId="urn:microsoft.com/office/officeart/2005/8/layout/list1"/>
    <dgm:cxn modelId="{BB6EABEC-9576-4251-BC1F-F041685367EF}" type="presParOf" srcId="{A4F6E008-38BF-4EFA-8ABD-FCA80D5D6605}" destId="{158138F8-03B3-41E4-ADB9-2F18AAE6CD53}" srcOrd="0" destOrd="0" presId="urn:microsoft.com/office/officeart/2005/8/layout/list1"/>
    <dgm:cxn modelId="{5851F06F-9AD6-4148-9148-80C3535CD1BA}" type="presParOf" srcId="{A4F6E008-38BF-4EFA-8ABD-FCA80D5D6605}" destId="{EC971A39-59A2-4FF1-8EBF-B8E296D62C38}" srcOrd="1" destOrd="0" presId="urn:microsoft.com/office/officeart/2005/8/layout/list1"/>
    <dgm:cxn modelId="{68B3F0AF-DD15-4E8B-98E6-CF84C3FD7930}" type="presParOf" srcId="{AA82D9E3-FF81-4175-97E3-1A23D5FCFE9D}" destId="{4BD9798F-19FB-4554-9DE0-7332E8C9B954}" srcOrd="1" destOrd="0" presId="urn:microsoft.com/office/officeart/2005/8/layout/list1"/>
    <dgm:cxn modelId="{5AFCC683-3651-477C-A738-18DF8811978F}" type="presParOf" srcId="{AA82D9E3-FF81-4175-97E3-1A23D5FCFE9D}" destId="{339A0E4C-29D3-4BC7-A01E-163F007996DE}" srcOrd="2" destOrd="0" presId="urn:microsoft.com/office/officeart/2005/8/layout/list1"/>
    <dgm:cxn modelId="{81944F24-3BC6-4183-BE73-C31F5F5C2442}" type="presParOf" srcId="{AA82D9E3-FF81-4175-97E3-1A23D5FCFE9D}" destId="{40968628-4523-4A1B-8B13-13119B72673B}" srcOrd="3" destOrd="0" presId="urn:microsoft.com/office/officeart/2005/8/layout/list1"/>
    <dgm:cxn modelId="{DF9ABE43-FFC6-4123-A966-914B14F60437}" type="presParOf" srcId="{AA82D9E3-FF81-4175-97E3-1A23D5FCFE9D}" destId="{727DBE8E-BA88-4E17-8E82-540D8309547E}" srcOrd="4" destOrd="0" presId="urn:microsoft.com/office/officeart/2005/8/layout/list1"/>
    <dgm:cxn modelId="{E1D0E263-23A3-408B-AD0D-F95816B8F253}" type="presParOf" srcId="{727DBE8E-BA88-4E17-8E82-540D8309547E}" destId="{05248074-7AF5-4759-ABA8-5C6CB0B47736}" srcOrd="0" destOrd="0" presId="urn:microsoft.com/office/officeart/2005/8/layout/list1"/>
    <dgm:cxn modelId="{0515D1C3-3DAE-44F4-81EC-0FC433D4A72E}" type="presParOf" srcId="{727DBE8E-BA88-4E17-8E82-540D8309547E}" destId="{CA6E5082-9D96-4FF2-BEC5-AB32D5DDAAFB}" srcOrd="1" destOrd="0" presId="urn:microsoft.com/office/officeart/2005/8/layout/list1"/>
    <dgm:cxn modelId="{D02CE9DE-2C70-4742-B0A5-C5F7C9A063D0}" type="presParOf" srcId="{AA82D9E3-FF81-4175-97E3-1A23D5FCFE9D}" destId="{DB7E800E-5306-47C3-81AF-1AAAA548A968}" srcOrd="5" destOrd="0" presId="urn:microsoft.com/office/officeart/2005/8/layout/list1"/>
    <dgm:cxn modelId="{725A1D43-7C5A-443C-8966-45C2F02AC99A}" type="presParOf" srcId="{AA82D9E3-FF81-4175-97E3-1A23D5FCFE9D}" destId="{6BA1D39F-2264-4F32-9463-DFCC4404B0FA}" srcOrd="6" destOrd="0" presId="urn:microsoft.com/office/officeart/2005/8/layout/list1"/>
    <dgm:cxn modelId="{8C35AE64-BB75-4451-A776-76A1B988EF40}" type="presParOf" srcId="{AA82D9E3-FF81-4175-97E3-1A23D5FCFE9D}" destId="{E6D05DD9-493F-4E25-9DE5-978B3CE278BC}" srcOrd="7" destOrd="0" presId="urn:microsoft.com/office/officeart/2005/8/layout/list1"/>
    <dgm:cxn modelId="{3252B52F-FD37-4DF7-8E24-81E411BA4AB1}" type="presParOf" srcId="{AA82D9E3-FF81-4175-97E3-1A23D5FCFE9D}" destId="{63048669-DABE-4605-8721-37CAA275C921}" srcOrd="8" destOrd="0" presId="urn:microsoft.com/office/officeart/2005/8/layout/list1"/>
    <dgm:cxn modelId="{E7826919-5214-46A6-BB21-E3083BF9A018}" type="presParOf" srcId="{63048669-DABE-4605-8721-37CAA275C921}" destId="{F409D189-8BDE-412A-A876-7E2E46E79BCC}" srcOrd="0" destOrd="0" presId="urn:microsoft.com/office/officeart/2005/8/layout/list1"/>
    <dgm:cxn modelId="{80097806-BF8A-45A2-9C88-07C562F902FA}" type="presParOf" srcId="{63048669-DABE-4605-8721-37CAA275C921}" destId="{A3ACEE2C-ED3C-4753-BBA4-9B5C1D934F3D}" srcOrd="1" destOrd="0" presId="urn:microsoft.com/office/officeart/2005/8/layout/list1"/>
    <dgm:cxn modelId="{11A25181-D289-4F1C-A5A4-A2A34D7ED3BE}" type="presParOf" srcId="{AA82D9E3-FF81-4175-97E3-1A23D5FCFE9D}" destId="{2A2149D0-7DAE-4F69-9237-4E900A83552E}" srcOrd="9" destOrd="0" presId="urn:microsoft.com/office/officeart/2005/8/layout/list1"/>
    <dgm:cxn modelId="{41F2C108-D82A-42CE-8BCB-20D82172570B}" type="presParOf" srcId="{AA82D9E3-FF81-4175-97E3-1A23D5FCFE9D}" destId="{A5341C7F-0E08-4EA8-B21C-B80CFBBEA632}"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9A0E4C-29D3-4BC7-A01E-163F007996DE}">
      <dsp:nvSpPr>
        <dsp:cNvPr id="0" name=""/>
        <dsp:cNvSpPr/>
      </dsp:nvSpPr>
      <dsp:spPr bwMode="auto">
        <a:xfrm>
          <a:off x="0" y="1159431"/>
          <a:ext cx="6192688" cy="30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EC971A39-59A2-4FF1-8EBF-B8E296D62C38}">
      <dsp:nvSpPr>
        <dsp:cNvPr id="0" name=""/>
        <dsp:cNvSpPr/>
      </dsp:nvSpPr>
      <dsp:spPr bwMode="auto">
        <a:xfrm>
          <a:off x="303284" y="982311"/>
          <a:ext cx="5888795" cy="354240"/>
        </a:xfrm>
        <a:prstGeom prst="roundRect">
          <a:avLst/>
        </a:prstGeom>
        <a:solidFill>
          <a:srgbClr val="EF7430"/>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63848" tIns="0" rIns="163848" bIns="0" numCol="1" spcCol="1270" anchor="ctr" anchorCtr="0">
          <a:noAutofit/>
        </a:bodyPr>
        <a:lstStyle/>
        <a:p>
          <a:pPr marL="0" lvl="0" indent="0" algn="l" defTabSz="533400">
            <a:lnSpc>
              <a:spcPct val="90000"/>
            </a:lnSpc>
            <a:spcBef>
              <a:spcPct val="0"/>
            </a:spcBef>
            <a:spcAft>
              <a:spcPct val="35000"/>
            </a:spcAft>
            <a:buNone/>
            <a:defRPr/>
          </a:pPr>
          <a:r>
            <a:rPr lang="de-DE" sz="1200" kern="1200" dirty="0">
              <a:latin typeface="Atkinson Hyperlegible"/>
            </a:rPr>
            <a:t>Smartphone mit Authentifizierungs-App</a:t>
          </a:r>
        </a:p>
      </dsp:txBody>
      <dsp:txXfrm>
        <a:off x="320577" y="999604"/>
        <a:ext cx="5854209" cy="319654"/>
      </dsp:txXfrm>
    </dsp:sp>
    <dsp:sp modelId="{6BA1D39F-2264-4F32-9463-DFCC4404B0FA}">
      <dsp:nvSpPr>
        <dsp:cNvPr id="0" name=""/>
        <dsp:cNvSpPr/>
      </dsp:nvSpPr>
      <dsp:spPr bwMode="auto">
        <a:xfrm>
          <a:off x="0" y="1703751"/>
          <a:ext cx="6192688" cy="30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CA6E5082-9D96-4FF2-BEC5-AB32D5DDAAFB}">
      <dsp:nvSpPr>
        <dsp:cNvPr id="0" name=""/>
        <dsp:cNvSpPr/>
      </dsp:nvSpPr>
      <dsp:spPr bwMode="auto">
        <a:xfrm>
          <a:off x="294817" y="1526631"/>
          <a:ext cx="5896352" cy="354240"/>
        </a:xfrm>
        <a:prstGeom prst="roundRect">
          <a:avLst/>
        </a:prstGeom>
        <a:solidFill>
          <a:srgbClr val="264D7F"/>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63848" tIns="0" rIns="163848" bIns="0" numCol="1" spcCol="1270" anchor="ctr" anchorCtr="0">
          <a:noAutofit/>
        </a:bodyPr>
        <a:lstStyle/>
        <a:p>
          <a:pPr marL="0" lvl="0" indent="0" algn="l" defTabSz="533400">
            <a:lnSpc>
              <a:spcPct val="90000"/>
            </a:lnSpc>
            <a:spcBef>
              <a:spcPct val="0"/>
            </a:spcBef>
            <a:spcAft>
              <a:spcPct val="35000"/>
            </a:spcAft>
            <a:buNone/>
            <a:defRPr/>
          </a:pPr>
          <a:r>
            <a:rPr lang="de-DE" sz="1200" kern="1200" dirty="0">
              <a:latin typeface="Atkinson Hyperlegible"/>
            </a:rPr>
            <a:t>Namen für das zu hinterlegende Gerät wählen</a:t>
          </a:r>
          <a:endParaRPr sz="1200" kern="1200" dirty="0"/>
        </a:p>
      </dsp:txBody>
      <dsp:txXfrm>
        <a:off x="312110" y="1543924"/>
        <a:ext cx="5861766" cy="319654"/>
      </dsp:txXfrm>
    </dsp:sp>
    <dsp:sp modelId="{A5341C7F-0E08-4EA8-B21C-B80CFBBEA632}">
      <dsp:nvSpPr>
        <dsp:cNvPr id="0" name=""/>
        <dsp:cNvSpPr/>
      </dsp:nvSpPr>
      <dsp:spPr bwMode="auto">
        <a:xfrm>
          <a:off x="0" y="2248071"/>
          <a:ext cx="6192688" cy="30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A3ACEE2C-ED3C-4753-BBA4-9B5C1D934F3D}">
      <dsp:nvSpPr>
        <dsp:cNvPr id="0" name=""/>
        <dsp:cNvSpPr/>
      </dsp:nvSpPr>
      <dsp:spPr bwMode="auto">
        <a:xfrm>
          <a:off x="309634" y="2070951"/>
          <a:ext cx="5883041" cy="354240"/>
        </a:xfrm>
        <a:prstGeom prst="roundRect">
          <a:avLst/>
        </a:prstGeom>
        <a:solidFill>
          <a:srgbClr val="EF7430"/>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63848" tIns="0" rIns="163848" bIns="0" numCol="1" spcCol="1270" anchor="ctr" anchorCtr="0">
          <a:noAutofit/>
        </a:bodyPr>
        <a:lstStyle/>
        <a:p>
          <a:pPr marL="0" lvl="0" indent="0" algn="l" defTabSz="533400">
            <a:lnSpc>
              <a:spcPct val="90000"/>
            </a:lnSpc>
            <a:spcBef>
              <a:spcPct val="0"/>
            </a:spcBef>
            <a:spcAft>
              <a:spcPct val="35000"/>
            </a:spcAft>
            <a:buNone/>
            <a:defRPr/>
          </a:pPr>
          <a:r>
            <a:rPr lang="de-DE" sz="1200" kern="1200" dirty="0">
              <a:latin typeface="Atkinson Hyperlegible"/>
            </a:rPr>
            <a:t>Öffnen der Authentifizierungs-App und Eintrag hinzufügen</a:t>
          </a:r>
          <a:endParaRPr sz="1200" kern="1200" dirty="0"/>
        </a:p>
      </dsp:txBody>
      <dsp:txXfrm>
        <a:off x="326927" y="2088244"/>
        <a:ext cx="5848455" cy="319654"/>
      </dsp:txXfrm>
    </dsp:sp>
    <dsp:sp modelId="{032ECB30-1A5C-4D05-AF38-E1F95ACB34BD}">
      <dsp:nvSpPr>
        <dsp:cNvPr id="0" name=""/>
        <dsp:cNvSpPr/>
      </dsp:nvSpPr>
      <dsp:spPr bwMode="auto">
        <a:xfrm>
          <a:off x="0" y="2792391"/>
          <a:ext cx="6192688" cy="30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0CCD1CAE-711F-4688-BD1F-83F7A11890F9}">
      <dsp:nvSpPr>
        <dsp:cNvPr id="0" name=""/>
        <dsp:cNvSpPr/>
      </dsp:nvSpPr>
      <dsp:spPr bwMode="auto">
        <a:xfrm>
          <a:off x="308122" y="2615271"/>
          <a:ext cx="5880025" cy="354240"/>
        </a:xfrm>
        <a:prstGeom prst="roundRect">
          <a:avLst/>
        </a:prstGeom>
        <a:solidFill>
          <a:srgbClr val="EF7430"/>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63848" tIns="0" rIns="163848" bIns="0" numCol="1" spcCol="1270" anchor="ctr" anchorCtr="0">
          <a:noAutofit/>
        </a:bodyPr>
        <a:lstStyle/>
        <a:p>
          <a:pPr marL="0" lvl="0" indent="0" algn="l" defTabSz="533400">
            <a:lnSpc>
              <a:spcPct val="90000"/>
            </a:lnSpc>
            <a:spcBef>
              <a:spcPct val="0"/>
            </a:spcBef>
            <a:spcAft>
              <a:spcPct val="35000"/>
            </a:spcAft>
            <a:buNone/>
            <a:defRPr/>
          </a:pPr>
          <a:r>
            <a:rPr lang="de-DE" sz="1200" kern="1200">
              <a:latin typeface="Atkinson Hyperlegible"/>
            </a:rPr>
            <a:t>QR-Code scannen</a:t>
          </a:r>
          <a:endParaRPr sz="1200" kern="1200"/>
        </a:p>
      </dsp:txBody>
      <dsp:txXfrm>
        <a:off x="325415" y="2632564"/>
        <a:ext cx="5845439" cy="319654"/>
      </dsp:txXfrm>
    </dsp:sp>
    <dsp:sp modelId="{A455C8B1-D3A1-4FD4-B0D7-D76FD705EBA0}">
      <dsp:nvSpPr>
        <dsp:cNvPr id="0" name=""/>
        <dsp:cNvSpPr/>
      </dsp:nvSpPr>
      <dsp:spPr bwMode="auto">
        <a:xfrm>
          <a:off x="0" y="3336711"/>
          <a:ext cx="6192688" cy="302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4E2F2E1D-1179-439B-8947-0F86CF420F36}">
      <dsp:nvSpPr>
        <dsp:cNvPr id="0" name=""/>
        <dsp:cNvSpPr/>
      </dsp:nvSpPr>
      <dsp:spPr bwMode="auto">
        <a:xfrm>
          <a:off x="303284" y="3159591"/>
          <a:ext cx="5888753" cy="354240"/>
        </a:xfrm>
        <a:prstGeom prst="roundRect">
          <a:avLst/>
        </a:prstGeom>
        <a:solidFill>
          <a:srgbClr val="264D7F"/>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63848" tIns="0" rIns="163848" bIns="0" numCol="1" spcCol="1270" anchor="ctr" anchorCtr="0">
          <a:noAutofit/>
        </a:bodyPr>
        <a:lstStyle/>
        <a:p>
          <a:pPr marL="0" lvl="0" indent="0" algn="l" defTabSz="533400">
            <a:lnSpc>
              <a:spcPct val="90000"/>
            </a:lnSpc>
            <a:spcBef>
              <a:spcPct val="0"/>
            </a:spcBef>
            <a:spcAft>
              <a:spcPct val="35000"/>
            </a:spcAft>
            <a:buNone/>
            <a:defRPr/>
          </a:pPr>
          <a:r>
            <a:rPr lang="de-DE" sz="1200" kern="1200">
              <a:latin typeface="Atkinson Hyperlegible"/>
            </a:rPr>
            <a:t>6-stelligen Authentifizierungscode eingeben</a:t>
          </a:r>
        </a:p>
      </dsp:txBody>
      <dsp:txXfrm>
        <a:off x="320577" y="3176884"/>
        <a:ext cx="5854167" cy="319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9A0E4C-29D3-4BC7-A01E-163F007996DE}">
      <dsp:nvSpPr>
        <dsp:cNvPr id="0" name=""/>
        <dsp:cNvSpPr/>
      </dsp:nvSpPr>
      <dsp:spPr bwMode="auto">
        <a:xfrm>
          <a:off x="0" y="384831"/>
          <a:ext cx="7272808"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EC971A39-59A2-4FF1-8EBF-B8E296D62C38}">
      <dsp:nvSpPr>
        <dsp:cNvPr id="0" name=""/>
        <dsp:cNvSpPr/>
      </dsp:nvSpPr>
      <dsp:spPr bwMode="auto">
        <a:xfrm>
          <a:off x="356182" y="45351"/>
          <a:ext cx="6915911" cy="678960"/>
        </a:xfrm>
        <a:prstGeom prst="roundRect">
          <a:avLst/>
        </a:prstGeom>
        <a:solidFill>
          <a:srgbClr val="264D7F"/>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92426" tIns="0" rIns="192426" bIns="0" numCol="1" spcCol="1270" anchor="ctr" anchorCtr="0">
          <a:noAutofit/>
        </a:bodyPr>
        <a:lstStyle/>
        <a:p>
          <a:pPr marL="0" lvl="0" indent="0" algn="l" defTabSz="622300">
            <a:lnSpc>
              <a:spcPct val="90000"/>
            </a:lnSpc>
            <a:spcBef>
              <a:spcPct val="0"/>
            </a:spcBef>
            <a:spcAft>
              <a:spcPct val="35000"/>
            </a:spcAft>
            <a:buNone/>
            <a:defRPr/>
          </a:pPr>
          <a:r>
            <a:rPr lang="de-DE" sz="1400" kern="1200">
              <a:latin typeface="Atkinson Hyperlegible"/>
            </a:rPr>
            <a:t>Anmeldung mit ByCS-Kennung und Passwort</a:t>
          </a:r>
        </a:p>
      </dsp:txBody>
      <dsp:txXfrm>
        <a:off x="389326" y="78495"/>
        <a:ext cx="6849623" cy="612672"/>
      </dsp:txXfrm>
    </dsp:sp>
    <dsp:sp modelId="{6BA1D39F-2264-4F32-9463-DFCC4404B0FA}">
      <dsp:nvSpPr>
        <dsp:cNvPr id="0" name=""/>
        <dsp:cNvSpPr/>
      </dsp:nvSpPr>
      <dsp:spPr bwMode="auto">
        <a:xfrm>
          <a:off x="0" y="1428111"/>
          <a:ext cx="7272808"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CA6E5082-9D96-4FF2-BEC5-AB32D5DDAAFB}">
      <dsp:nvSpPr>
        <dsp:cNvPr id="0" name=""/>
        <dsp:cNvSpPr/>
      </dsp:nvSpPr>
      <dsp:spPr bwMode="auto">
        <a:xfrm>
          <a:off x="346239" y="1088631"/>
          <a:ext cx="6924785" cy="678960"/>
        </a:xfrm>
        <a:prstGeom prst="roundRect">
          <a:avLst/>
        </a:prstGeom>
        <a:solidFill>
          <a:srgbClr val="264D7F"/>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92426" tIns="0" rIns="192426" bIns="0" numCol="1" spcCol="1270" anchor="ctr" anchorCtr="0">
          <a:noAutofit/>
        </a:bodyPr>
        <a:lstStyle/>
        <a:p>
          <a:pPr marL="0" lvl="0" indent="0" algn="l" defTabSz="622300">
            <a:lnSpc>
              <a:spcPct val="90000"/>
            </a:lnSpc>
            <a:spcBef>
              <a:spcPct val="0"/>
            </a:spcBef>
            <a:spcAft>
              <a:spcPct val="35000"/>
            </a:spcAft>
            <a:buNone/>
            <a:defRPr/>
          </a:pPr>
          <a:r>
            <a:rPr lang="de-DE" sz="1400" kern="1200">
              <a:latin typeface="Atkinson Hyperlegible"/>
            </a:rPr>
            <a:t>Aufrufen einer MFA-gesicherten Anwendung</a:t>
          </a:r>
        </a:p>
      </dsp:txBody>
      <dsp:txXfrm>
        <a:off x="379383" y="1121775"/>
        <a:ext cx="6858497" cy="612672"/>
      </dsp:txXfrm>
    </dsp:sp>
    <dsp:sp modelId="{A5341C7F-0E08-4EA8-B21C-B80CFBBEA632}">
      <dsp:nvSpPr>
        <dsp:cNvPr id="0" name=""/>
        <dsp:cNvSpPr/>
      </dsp:nvSpPr>
      <dsp:spPr bwMode="auto">
        <a:xfrm>
          <a:off x="0" y="2471391"/>
          <a:ext cx="7272808" cy="579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sp>
    <dsp:sp modelId="{A3ACEE2C-ED3C-4753-BBA4-9B5C1D934F3D}">
      <dsp:nvSpPr>
        <dsp:cNvPr id="0" name=""/>
        <dsp:cNvSpPr/>
      </dsp:nvSpPr>
      <dsp:spPr bwMode="auto">
        <a:xfrm>
          <a:off x="363640" y="2131912"/>
          <a:ext cx="6909153" cy="678960"/>
        </a:xfrm>
        <a:prstGeom prst="roundRect">
          <a:avLst/>
        </a:prstGeom>
        <a:solidFill>
          <a:srgbClr val="EF7430"/>
        </a:solidFill>
        <a:ln w="1270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92426" tIns="0" rIns="192426" bIns="0" numCol="1" spcCol="1270" anchor="ctr" anchorCtr="0">
          <a:noAutofit/>
        </a:bodyPr>
        <a:lstStyle/>
        <a:p>
          <a:pPr marL="0" lvl="0" indent="0" algn="l" defTabSz="622300">
            <a:lnSpc>
              <a:spcPct val="90000"/>
            </a:lnSpc>
            <a:spcBef>
              <a:spcPct val="0"/>
            </a:spcBef>
            <a:spcAft>
              <a:spcPct val="35000"/>
            </a:spcAft>
            <a:buNone/>
            <a:defRPr/>
          </a:pPr>
          <a:r>
            <a:rPr lang="de-DE" sz="1400" kern="1200">
              <a:latin typeface="Atkinson Hyperlegible"/>
            </a:rPr>
            <a:t>6-stelligen Authentifizierungscode übertragen</a:t>
          </a:r>
        </a:p>
      </dsp:txBody>
      <dsp:txXfrm>
        <a:off x="396784" y="2165056"/>
        <a:ext cx="6842865"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l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vennNode1">
    <dgm:scene3d>
      <a:camera prst="orthographicFront"/>
      <a:lightRig rig="threePt" dir="t"/>
    </dgm:scene3d>
    <dgm:sp3d/>
    <dgm:txPr/>
    <dgm:style>
      <a:lnRef idx="2">
        <a:srgbClr val="000000"/>
      </a:lnRef>
      <a:fillRef idx="1">
        <a:srgbClr val="000000"/>
      </a:fillRef>
      <a:effectRef idx="0">
        <a:srgbClr val="000000"/>
      </a:effectRef>
      <a:fontRef idx="minor">
        <a:schemeClr val="tx1"/>
      </a:fontRef>
    </dgm:style>
  </dgm:styleLbl>
  <dgm:styleLbl name="alig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f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f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b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sibTrans1D1">
    <dgm:scene3d>
      <a:camera prst="orthographicFront"/>
      <a:lightRig rig="threePt" dir="t"/>
    </dgm:scene3d>
    <dgm:sp3d/>
    <dgm:txPr/>
    <dgm:style>
      <a:lnRef idx="1">
        <a:srgbClr val="000000"/>
      </a:lnRef>
      <a:fillRef idx="0">
        <a:srgbClr val="000000"/>
      </a:fillRef>
      <a:effectRef idx="0">
        <a:srgbClr val="000000"/>
      </a:effectRef>
      <a:fontRef idx="minor"/>
    </dgm:style>
  </dgm:styleLbl>
  <dgm:styleLbl name="callout">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sst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1D1">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2">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3">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4">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con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trAlignAcc1">
    <dgm:scene3d>
      <a:camera prst="orthographicFront"/>
      <a:lightRig rig="threePt" dir="t"/>
    </dgm:scene3d>
    <dgm:sp3d/>
    <dgm:txPr/>
    <dgm:style>
      <a:lnRef idx="1">
        <a:srgbClr val="000000"/>
      </a:lnRef>
      <a:fillRef idx="1">
        <a:srgbClr val="000000"/>
      </a:fillRef>
      <a:effectRef idx="0">
        <a:srgbClr val="000000"/>
      </a:effectRef>
      <a:fontRef idx="minor"/>
    </dgm:style>
  </dgm:styleLbl>
  <dgm:styleLbl name="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0">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2">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3">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4">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dk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tr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fgShp">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revTx">
    <dgm:scene3d>
      <a:camera prst="orthographicFront"/>
      <a:lightRig rig="threePt" dir="t"/>
    </dgm:scene3d>
    <dgm:sp3d/>
    <dgm:txPr/>
    <dgm:style>
      <a:lnRef idx="0">
        <a:srgbClr val="000000"/>
      </a:lnRef>
      <a:fillRef idx="0">
        <a:srgbClr val="000000"/>
      </a:fillRef>
      <a:effectRef idx="0">
        <a:srgbClr val="00000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l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vennNode1">
    <dgm:scene3d>
      <a:camera prst="orthographicFront"/>
      <a:lightRig rig="threePt" dir="t"/>
    </dgm:scene3d>
    <dgm:sp3d/>
    <dgm:txPr/>
    <dgm:style>
      <a:lnRef idx="2">
        <a:srgbClr val="000000"/>
      </a:lnRef>
      <a:fillRef idx="1">
        <a:srgbClr val="000000"/>
      </a:fillRef>
      <a:effectRef idx="0">
        <a:srgbClr val="000000"/>
      </a:effectRef>
      <a:fontRef idx="minor">
        <a:schemeClr val="tx1"/>
      </a:fontRef>
    </dgm:style>
  </dgm:styleLbl>
  <dgm:styleLbl name="alig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f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f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b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sibTrans1D1">
    <dgm:scene3d>
      <a:camera prst="orthographicFront"/>
      <a:lightRig rig="threePt" dir="t"/>
    </dgm:scene3d>
    <dgm:sp3d/>
    <dgm:txPr/>
    <dgm:style>
      <a:lnRef idx="1">
        <a:srgbClr val="000000"/>
      </a:lnRef>
      <a:fillRef idx="0">
        <a:srgbClr val="000000"/>
      </a:fillRef>
      <a:effectRef idx="0">
        <a:srgbClr val="000000"/>
      </a:effectRef>
      <a:fontRef idx="minor"/>
    </dgm:style>
  </dgm:styleLbl>
  <dgm:styleLbl name="callout">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sst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1D1">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2">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3">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4">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con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trAlignAcc1">
    <dgm:scene3d>
      <a:camera prst="orthographicFront"/>
      <a:lightRig rig="threePt" dir="t"/>
    </dgm:scene3d>
    <dgm:sp3d/>
    <dgm:txPr/>
    <dgm:style>
      <a:lnRef idx="1">
        <a:srgbClr val="000000"/>
      </a:lnRef>
      <a:fillRef idx="1">
        <a:srgbClr val="000000"/>
      </a:fillRef>
      <a:effectRef idx="0">
        <a:srgbClr val="000000"/>
      </a:effectRef>
      <a:fontRef idx="minor"/>
    </dgm:style>
  </dgm:styleLbl>
  <dgm:styleLbl name="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0">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2">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3">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4">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dk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tr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fgShp">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revTx">
    <dgm:scene3d>
      <a:camera prst="orthographicFront"/>
      <a:lightRig rig="threePt" dir="t"/>
    </dgm:scene3d>
    <dgm:sp3d/>
    <dgm:txPr/>
    <dgm:style>
      <a:lnRef idx="0">
        <a:srgbClr val="000000"/>
      </a:lnRef>
      <a:fillRef idx="0">
        <a:srgbClr val="000000"/>
      </a:fillRef>
      <a:effectRef idx="0">
        <a:srgbClr val="00000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5283200" cy="3444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6905625" y="0"/>
            <a:ext cx="5283200" cy="344488"/>
          </a:xfrm>
          <a:prstGeom prst="rect">
            <a:avLst/>
          </a:prstGeom>
        </p:spPr>
        <p:txBody>
          <a:bodyPr vert="horz" lIns="91440" tIns="45720" rIns="91440" bIns="45720" rtlCol="0"/>
          <a:lstStyle>
            <a:lvl1pPr algn="r">
              <a:defRPr sz="1200"/>
            </a:lvl1pPr>
          </a:lstStyle>
          <a:p>
            <a:pPr>
              <a:defRPr/>
            </a:pPr>
            <a:fld id="{68F1B97E-109E-4410-A66E-E6C38051F116}" type="datetimeFigureOut">
              <a:rPr lang="de-DE"/>
              <a:t>03.09.2025</a:t>
            </a:fld>
            <a:endParaRPr lang="de-DE"/>
          </a:p>
        </p:txBody>
      </p:sp>
      <p:sp>
        <p:nvSpPr>
          <p:cNvPr id="4" name="Folienbildplatzhalter 3"/>
          <p:cNvSpPr>
            <a:spLocks noGrp="1" noRot="1" noChangeAspect="1"/>
          </p:cNvSpPr>
          <p:nvPr>
            <p:ph type="sldImg" idx="2"/>
          </p:nvPr>
        </p:nvSpPr>
        <p:spPr bwMode="auto">
          <a:xfrm>
            <a:off x="4038600" y="857250"/>
            <a:ext cx="4114800" cy="2314575"/>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1219200" y="3300413"/>
            <a:ext cx="9753600" cy="2700336"/>
          </a:xfrm>
          <a:prstGeom prst="rect">
            <a:avLst/>
          </a:prstGeom>
        </p:spPr>
        <p:txBody>
          <a:bodyPr vert="horz" lIns="91440" tIns="45720" rIns="91440" bIns="45720" rtlCol="0"/>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p>
        </p:txBody>
      </p:sp>
      <p:sp>
        <p:nvSpPr>
          <p:cNvPr id="6" name="Fußzeilenplatzhalter 5"/>
          <p:cNvSpPr>
            <a:spLocks noGrp="1"/>
          </p:cNvSpPr>
          <p:nvPr>
            <p:ph type="ftr" sz="quarter" idx="4"/>
          </p:nvPr>
        </p:nvSpPr>
        <p:spPr bwMode="auto">
          <a:xfrm>
            <a:off x="0" y="6513513"/>
            <a:ext cx="5283200" cy="3444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6905625" y="6513513"/>
            <a:ext cx="5283200" cy="344487"/>
          </a:xfrm>
          <a:prstGeom prst="rect">
            <a:avLst/>
          </a:prstGeom>
        </p:spPr>
        <p:txBody>
          <a:bodyPr vert="horz" lIns="91440" tIns="45720" rIns="91440" bIns="45720" rtlCol="0" anchor="b"/>
          <a:lstStyle>
            <a:lvl1pPr algn="r">
              <a:defRPr sz="1200"/>
            </a:lvl1pPr>
          </a:lstStyle>
          <a:p>
            <a:pPr>
              <a:defRPr/>
            </a:pPr>
            <a:fld id="{00538CC7-274F-4D96-9816-A2F8678C04C0}"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FC4626E9-BCE3-62B8-881D-A3FFA4C95E90}" type="slidenum">
              <a:r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4B65CFE5-CE39-9B78-7408-47F99FA4EB4A}" type="slidenum">
              <a:rPr/>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Folienbildplatzhalter 1"/>
          <p:cNvSpPr>
            <a:spLocks noGrp="1" noRot="1" noChangeAspect="1"/>
          </p:cNvSpPr>
          <p:nvPr>
            <p:ph type="sldImg"/>
          </p:nvPr>
        </p:nvSpPr>
        <p:spPr bwMode="auto"/>
      </p:sp>
      <p:sp>
        <p:nvSpPr>
          <p:cNvPr id="3" name="Notizenplatzhalter 2"/>
          <p:cNvSpPr>
            <a:spLocks noGrp="1"/>
          </p:cNvSpPr>
          <p:nvPr>
            <p:ph type="body" idx="1"/>
          </p:nvPr>
        </p:nvSpPr>
        <p:spPr bwMode="auto"/>
        <p:txBody>
          <a:bodyPr/>
          <a:lstStyle/>
          <a:p>
            <a:pPr>
              <a:defRPr/>
            </a:pPr>
            <a:r>
              <a:rPr lang="de-DE"/>
              <a:t>Flo</a:t>
            </a:r>
          </a:p>
        </p:txBody>
      </p:sp>
      <p:sp>
        <p:nvSpPr>
          <p:cNvPr id="4" name="Foliennummernplatzhalter 3"/>
          <p:cNvSpPr>
            <a:spLocks noGrp="1"/>
          </p:cNvSpPr>
          <p:nvPr>
            <p:ph type="sldNum" sz="quarter" idx="10"/>
          </p:nvPr>
        </p:nvSpPr>
        <p:spPr bwMode="auto"/>
        <p:txBody>
          <a:bodyPr/>
          <a:lstStyle/>
          <a:p>
            <a:pPr>
              <a:defRPr/>
            </a:pPr>
            <a:fld id="{8F206D40-8C35-4451-857B-9ED065523FD5}" type="slidenum">
              <a:rPr lang="de-DE"/>
              <a:t>11</a:t>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9AF318B-B047-61EE-1452-8054BB2B8C0E}" type="slidenum">
              <a:r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3FA47F4A-0408-6B50-5B6B-CE9339F1B19C}" type="slidenum">
              <a:rPr/>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D8E3B1D-188C-2AE0-642F-C4DA1594503F}" type="slidenum">
              <a:rPr/>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AB24F75-93D3-42DC-D8B5-5F92E68A78C6}" type="slidenum">
              <a:rPr/>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5FEC3D7-A985-5C6B-5045-C6FE9CC57D7D}"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F706BC3-EC86-250E-A6CF-1182C488B09C}"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6EC2E498-9E1C-A440-E03E-D4E215A622EF}"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AFC51BF-5767-413E-E668-ED5A093C03FF}" type="slidenum">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E16A7C9-070A-EC4E-E7F8-8D8EC303A31C}" type="slidenum">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6AB3BC68-7D4E-5F95-FBEF-ED509AFFEA67}" type="slidenum">
              <a:r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400ED89-D1E0-2042-7EFE-D7E30C6EF78D}" type="slidenum">
              <a:rPr/>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0CEE878-A5F3-1697-6905-EE4A9CA7F018}" type="slidenum">
              <a:rPr/>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 Id="rId5" Type="http://schemas.openxmlformats.org/officeDocument/2006/relationships/image" Target="../media/image3.png"/><Relationship Id="rId4"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vmlDrawing" Target="../drawings/vmlDrawing3.v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graphicFrame>
        <p:nvGraphicFramePr>
          <p:cNvPr id="7" name="Objekt 6"/>
          <p:cNvGraphicFramePr>
            <a:graphicFrameLocks noChangeAspect="1"/>
          </p:cNvGraphicFramePr>
          <p:nvPr/>
        </p:nvGraphicFramePr>
        <p:xfrm>
          <a:off x="1587" y="1587"/>
          <a:ext cx="1587" cy="1587"/>
        </p:xfrm>
        <a:graphic>
          <a:graphicData uri="http://schemas.openxmlformats.org/presentationml/2006/ole">
            <mc:AlternateContent xmlns:mc="http://schemas.openxmlformats.org/markup-compatibility/2006">
              <mc:Choice xmlns:v="urn:schemas-microsoft-com:vml" Requires="v">
                <p:oleObj spid="_x0000_s2053" name="oleObj" r:id="rId3" imgW="0" imgH="0" progId="TCLayout.ActiveDocument.1">
                  <p:embed/>
                </p:oleObj>
              </mc:Choice>
              <mc:Fallback>
                <p:oleObj name="oleObj" r:id="rId3" imgW="0" imgH="0" progId="TCLayout.ActiveDocument.1">
                  <p:embed/>
                  <p:pic>
                    <p:nvPicPr>
                      <p:cNvPr id="7" name="Objekt 6"/>
                      <p:cNvPicPr/>
                      <p:nvPr/>
                    </p:nvPicPr>
                    <p:blipFill>
                      <a:blip/>
                      <a:stretch/>
                    </p:blipFill>
                    <p:spPr bwMode="auto">
                      <a:xfrm>
                        <a:off x="1587" y="1587"/>
                        <a:ext cx="1587" cy="1587"/>
                      </a:xfrm>
                      <a:prstGeom prst="rect">
                        <a:avLst/>
                      </a:prstGeom>
                    </p:spPr>
                  </p:pic>
                </p:oleObj>
              </mc:Fallback>
            </mc:AlternateContent>
          </a:graphicData>
        </a:graphic>
      </p:graphicFrame>
      <p:sp>
        <p:nvSpPr>
          <p:cNvPr id="2" name="Title 1"/>
          <p:cNvSpPr>
            <a:spLocks noGrp="1"/>
          </p:cNvSpPr>
          <p:nvPr>
            <p:ph type="ctrTitle" hasCustomPrompt="1"/>
          </p:nvPr>
        </p:nvSpPr>
        <p:spPr bwMode="auto">
          <a:xfrm>
            <a:off x="1524000" y="1525811"/>
            <a:ext cx="9144000" cy="2387600"/>
          </a:xfrm>
        </p:spPr>
        <p:txBody>
          <a:bodyPr vert="horz" anchor="b"/>
          <a:lstStyle>
            <a:lvl1pPr algn="ctr">
              <a:defRPr sz="6000"/>
            </a:lvl1pPr>
          </a:lstStyle>
          <a:p>
            <a:pPr>
              <a:defRPr/>
            </a:pPr>
            <a:r>
              <a:rPr lang="de-DE"/>
              <a:t>Titelmasterformat durch Klicken bearbeiten</a:t>
            </a:r>
            <a:endParaRPr lang="en-US"/>
          </a:p>
        </p:txBody>
      </p:sp>
      <p:sp>
        <p:nvSpPr>
          <p:cNvPr id="3" name="Subtitle 2"/>
          <p:cNvSpPr>
            <a:spLocks noGrp="1"/>
          </p:cNvSpPr>
          <p:nvPr>
            <p:ph type="subTitle" idx="1"/>
          </p:nvPr>
        </p:nvSpPr>
        <p:spPr bwMode="auto">
          <a:xfrm>
            <a:off x="1524000" y="400548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Formatvorlage des Untertitelmasters durch Klicken bearbeiten</a:t>
            </a:r>
            <a:endParaRPr lang="en-US"/>
          </a:p>
        </p:txBody>
      </p:sp>
      <p:sp>
        <p:nvSpPr>
          <p:cNvPr id="4" name="Date Placeholder 3"/>
          <p:cNvSpPr>
            <a:spLocks noGrp="1"/>
          </p:cNvSpPr>
          <p:nvPr>
            <p:ph type="dt" sz="half" idx="10"/>
          </p:nvPr>
        </p:nvSpPr>
        <p:spPr bwMode="auto"/>
        <p:txBody>
          <a:bodyPr/>
          <a:lstStyle>
            <a:lvl1pPr>
              <a:defRPr/>
            </a:lvl1pPr>
          </a:lstStyle>
          <a:p>
            <a:pPr>
              <a:defRPr/>
            </a:pPr>
            <a:fld id="{F15068E1-7DCC-4F82-885A-94237488A73D}" type="datetime1">
              <a:rPr lang="de-DE"/>
              <a:t>03.09.2025</a:t>
            </a:fld>
            <a:endParaRPr lang="de-DE"/>
          </a:p>
        </p:txBody>
      </p:sp>
      <p:sp>
        <p:nvSpPr>
          <p:cNvPr id="5" name="Footer Placeholder 4"/>
          <p:cNvSpPr>
            <a:spLocks noGrp="1"/>
          </p:cNvSpPr>
          <p:nvPr>
            <p:ph type="ftr" sz="quarter" idx="11"/>
          </p:nvPr>
        </p:nvSpPr>
        <p:spPr bwMode="auto"/>
        <p:txBody>
          <a:bodyPr/>
          <a:lstStyle/>
          <a:p>
            <a:pPr>
              <a:defRPr/>
            </a:pPr>
            <a:r>
              <a:t>Programm ByCS - Lenkungsausschuss</a:t>
            </a:r>
          </a:p>
        </p:txBody>
      </p:sp>
      <p:sp>
        <p:nvSpPr>
          <p:cNvPr id="6" name="Slide Number Placeholder 5"/>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9" name="Rechteck 10"/>
          <p:cNvSpPr/>
          <p:nvPr userDrawn="1"/>
        </p:nvSpPr>
        <p:spPr bwMode="auto">
          <a:xfrm>
            <a:off x="309283" y="947276"/>
            <a:ext cx="11591364" cy="51292"/>
          </a:xfrm>
          <a:prstGeom prst="rect">
            <a:avLst/>
          </a:prstGeom>
          <a:solidFill>
            <a:srgbClr val="EF7430"/>
          </a:solidFill>
          <a:ln>
            <a:solidFill>
              <a:srgbClr val="EF74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 name="Rechteck 11"/>
          <p:cNvSpPr/>
          <p:nvPr userDrawn="1"/>
        </p:nvSpPr>
        <p:spPr bwMode="auto">
          <a:xfrm>
            <a:off x="309283" y="6214728"/>
            <a:ext cx="11591364" cy="51292"/>
          </a:xfrm>
          <a:prstGeom prst="rect">
            <a:avLst/>
          </a:prstGeom>
          <a:solidFill>
            <a:srgbClr val="254D7F"/>
          </a:solidFill>
          <a:ln>
            <a:solidFill>
              <a:srgbClr val="254D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pic>
        <p:nvPicPr>
          <p:cNvPr id="11" name="Grafik 7"/>
          <p:cNvPicPr>
            <a:picLocks noChangeAspect="1"/>
          </p:cNvPicPr>
          <p:nvPr userDrawn="1"/>
        </p:nvPicPr>
        <p:blipFill>
          <a:blip r:embed="rId4"/>
          <a:srcRect l="24348" t="19844" r="2590" b="17117"/>
          <a:stretch/>
        </p:blipFill>
        <p:spPr bwMode="auto">
          <a:xfrm>
            <a:off x="7171765" y="205835"/>
            <a:ext cx="4728882" cy="679544"/>
          </a:xfrm>
          <a:prstGeom prst="rect">
            <a:avLst/>
          </a:prstGeom>
        </p:spPr>
      </p:pic>
      <p:pic>
        <p:nvPicPr>
          <p:cNvPr id="18" name="Picture 17"/>
          <p:cNvPicPr>
            <a:picLocks noChangeAspect="1"/>
          </p:cNvPicPr>
          <p:nvPr userDrawn="1"/>
        </p:nvPicPr>
        <p:blipFill>
          <a:blip r:embed="rId5"/>
          <a:stretch/>
        </p:blipFill>
        <p:spPr bwMode="auto">
          <a:xfrm>
            <a:off x="291353" y="199345"/>
            <a:ext cx="2109026" cy="6833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Vertical Text Placeholder 2"/>
          <p:cNvSpPr>
            <a:spLocks noGrp="1"/>
          </p:cNvSpPr>
          <p:nvPr>
            <p:ph type="body" orient="vert" idx="1"/>
          </p:nvPr>
        </p:nvSpPr>
        <p:spPr bwMode="auto"/>
        <p:txBody>
          <a:bodyPr vert="eaVert"/>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Footer Placeholder 4"/>
          <p:cNvSpPr>
            <a:spLocks noGrp="1"/>
          </p:cNvSpPr>
          <p:nvPr>
            <p:ph type="ftr" sz="quarter" idx="11"/>
          </p:nvPr>
        </p:nvSpPr>
        <p:spPr bwMode="auto"/>
        <p:txBody>
          <a:bodyPr/>
          <a:lstStyle/>
          <a:p>
            <a:pPr>
              <a:defRPr/>
            </a:pPr>
            <a:r>
              <a:t>Programm ByCS - Lenkungsausschuss</a:t>
            </a:r>
          </a:p>
        </p:txBody>
      </p:sp>
      <p:sp>
        <p:nvSpPr>
          <p:cNvPr id="6" name="Slide Number Placeholder 5"/>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7"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8724900" y="365125"/>
            <a:ext cx="2628900" cy="5811838"/>
          </a:xfrm>
        </p:spPr>
        <p:txBody>
          <a:bodyPr vert="eaVert"/>
          <a:lstStyle/>
          <a:p>
            <a:pPr>
              <a:defRPr/>
            </a:pPr>
            <a:r>
              <a:rPr lang="de-DE"/>
              <a:t>Titelmasterformat durch Klicken bearbeiten</a:t>
            </a:r>
            <a:endParaRPr lang="en-US"/>
          </a:p>
        </p:txBody>
      </p:sp>
      <p:sp>
        <p:nvSpPr>
          <p:cNvPr id="3" name="Vertical Text Placeholder 2"/>
          <p:cNvSpPr>
            <a:spLocks noGrp="1"/>
          </p:cNvSpPr>
          <p:nvPr>
            <p:ph type="body" orient="vert" idx="1"/>
          </p:nvPr>
        </p:nvSpPr>
        <p:spPr bwMode="auto">
          <a:xfrm>
            <a:off x="838200" y="365125"/>
            <a:ext cx="7734300" cy="5811838"/>
          </a:xfrm>
        </p:spPr>
        <p:txBody>
          <a:bodyPr vert="eaVert"/>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Footer Placeholder 4"/>
          <p:cNvSpPr>
            <a:spLocks noGrp="1"/>
          </p:cNvSpPr>
          <p:nvPr>
            <p:ph type="ftr" sz="quarter" idx="11"/>
          </p:nvPr>
        </p:nvSpPr>
        <p:spPr bwMode="auto"/>
        <p:txBody>
          <a:bodyPr/>
          <a:lstStyle/>
          <a:p>
            <a:pPr>
              <a:defRPr/>
            </a:pPr>
            <a:r>
              <a:t>Programm ByCS - Lenkungsausschuss</a:t>
            </a:r>
          </a:p>
        </p:txBody>
      </p:sp>
      <p:sp>
        <p:nvSpPr>
          <p:cNvPr id="6" name="Slide Number Placeholder 5"/>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7"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Titel und Inhalt">
    <p:spTree>
      <p:nvGrpSpPr>
        <p:cNvPr id="1" name=""/>
        <p:cNvGrpSpPr/>
        <p:nvPr/>
      </p:nvGrpSpPr>
      <p:grpSpPr bwMode="auto">
        <a:xfrm>
          <a:off x="0" y="0"/>
          <a:ext cx="0" cy="0"/>
          <a:chOff x="0" y="0"/>
          <a:chExt cx="0" cy="0"/>
        </a:xfrm>
      </p:grpSpPr>
      <p:sp>
        <p:nvSpPr>
          <p:cNvPr id="4" name="Date Placeholder 3"/>
          <p:cNvSpPr>
            <a:spLocks noGrp="1"/>
          </p:cNvSpPr>
          <p:nvPr>
            <p:ph type="dt" sz="half" idx="10"/>
          </p:nvPr>
        </p:nvSpPr>
        <p:spPr bwMode="auto"/>
        <p:txBody>
          <a:bodyPr/>
          <a:lstStyle>
            <a:lvl1pPr>
              <a:defRPr/>
            </a:lvl1pPr>
          </a:lstStyle>
          <a:p>
            <a:pPr>
              <a:defRPr/>
            </a:pPr>
            <a:fld id="{702E17DB-5485-4DFE-93C5-4B60C3C66417}" type="datetime1">
              <a:rPr lang="de-DE"/>
              <a:t>03.09.2025</a:t>
            </a:fld>
            <a:endParaRPr lang="de-DE"/>
          </a:p>
        </p:txBody>
      </p:sp>
      <p:sp>
        <p:nvSpPr>
          <p:cNvPr id="5" name="Footer Placeholder 4"/>
          <p:cNvSpPr>
            <a:spLocks noGrp="1"/>
          </p:cNvSpPr>
          <p:nvPr>
            <p:ph type="ftr" sz="quarter" idx="11"/>
          </p:nvPr>
        </p:nvSpPr>
        <p:spPr bwMode="auto"/>
        <p:txBody>
          <a:bodyPr/>
          <a:lstStyle/>
          <a:p>
            <a:pPr>
              <a:defRPr/>
            </a:pPr>
            <a:r>
              <a:t>Programm ByCS - Lenkungsausschuss</a:t>
            </a:r>
          </a:p>
        </p:txBody>
      </p:sp>
      <p:sp>
        <p:nvSpPr>
          <p:cNvPr id="6" name="Slide Number Placeholder 5"/>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7" name="Title Placeholder 1"/>
          <p:cNvSpPr>
            <a:spLocks noGrp="1"/>
          </p:cNvSpPr>
          <p:nvPr>
            <p:ph type="title"/>
          </p:nvPr>
        </p:nvSpPr>
        <p:spPr bwMode="auto">
          <a:xfrm>
            <a:off x="515380" y="1124745"/>
            <a:ext cx="11161240" cy="740795"/>
          </a:xfrm>
          <a:prstGeom prst="rect">
            <a:avLst/>
          </a:prstGeom>
        </p:spPr>
        <p:txBody>
          <a:bodyPr vert="horz" lIns="91440" tIns="45720" rIns="91440" bIns="45720" rtlCol="0" anchor="ctr">
            <a:normAutofit/>
          </a:bodyPr>
          <a:lstStyle/>
          <a:p>
            <a:pPr>
              <a:defRPr/>
            </a:pPr>
            <a:r>
              <a:rPr lang="de-DE"/>
              <a:t>Titelmasterformat durch Klicken bearbeiten</a:t>
            </a:r>
            <a:endParaRPr lang="en-US"/>
          </a:p>
        </p:txBody>
      </p:sp>
      <p:sp>
        <p:nvSpPr>
          <p:cNvPr id="8" name="Text Placeholder 2"/>
          <p:cNvSpPr>
            <a:spLocks noGrp="1"/>
          </p:cNvSpPr>
          <p:nvPr>
            <p:ph idx="1"/>
          </p:nvPr>
        </p:nvSpPr>
        <p:spPr bwMode="auto">
          <a:xfrm>
            <a:off x="515380" y="1955871"/>
            <a:ext cx="11161240" cy="4137426"/>
          </a:xfrm>
          <a:prstGeom prst="rect">
            <a:avLst/>
          </a:prstGeom>
        </p:spPr>
        <p:txBody>
          <a:bodyPr vert="horz" lIns="91440" tIns="45720" rIns="91440" bIns="4572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 überschrift">
    <p:spTree>
      <p:nvGrpSpPr>
        <p:cNvPr id="1" name=""/>
        <p:cNvGrpSpPr/>
        <p:nvPr/>
      </p:nvGrpSpPr>
      <p:grpSpPr bwMode="auto">
        <a:xfrm>
          <a:off x="0" y="0"/>
          <a:ext cx="0" cy="0"/>
          <a:chOff x="0" y="0"/>
          <a:chExt cx="0" cy="0"/>
        </a:xfrm>
      </p:grpSpPr>
      <p:graphicFrame>
        <p:nvGraphicFramePr>
          <p:cNvPr id="7" name="Objekt 6"/>
          <p:cNvGraphicFramePr>
            <a:graphicFrameLocks noChangeAspect="1"/>
          </p:cNvGraphicFramePr>
          <p:nvPr/>
        </p:nvGraphicFramePr>
        <p:xfrm>
          <a:off x="1587" y="1587"/>
          <a:ext cx="1587" cy="1587"/>
        </p:xfrm>
        <a:graphic>
          <a:graphicData uri="http://schemas.openxmlformats.org/presentationml/2006/ole">
            <mc:AlternateContent xmlns:mc="http://schemas.openxmlformats.org/markup-compatibility/2006">
              <mc:Choice xmlns:v="urn:schemas-microsoft-com:vml" Requires="v">
                <p:oleObj spid="_x0000_s3077" name="oleObj" r:id="rId3" imgW="0" imgH="0" progId="TCLayout.ActiveDocument.1">
                  <p:embed/>
                </p:oleObj>
              </mc:Choice>
              <mc:Fallback>
                <p:oleObj name="oleObj" r:id="rId3" imgW="0" imgH="0" progId="TCLayout.ActiveDocument.1">
                  <p:embed/>
                  <p:pic>
                    <p:nvPicPr>
                      <p:cNvPr id="7" name="Objekt 6"/>
                      <p:cNvPicPr/>
                      <p:nvPr/>
                    </p:nvPicPr>
                    <p:blipFill>
                      <a:blip/>
                      <a:stretch/>
                    </p:blipFill>
                    <p:spPr bwMode="auto">
                      <a:xfrm>
                        <a:off x="1587" y="1587"/>
                        <a:ext cx="1587" cy="1587"/>
                      </a:xfrm>
                      <a:prstGeom prst="rect">
                        <a:avLst/>
                      </a:prstGeom>
                    </p:spPr>
                  </p:pic>
                </p:oleObj>
              </mc:Fallback>
            </mc:AlternateContent>
          </a:graphicData>
        </a:graphic>
      </p:graphicFrame>
      <p:sp>
        <p:nvSpPr>
          <p:cNvPr id="2" name="Title 1"/>
          <p:cNvSpPr>
            <a:spLocks noGrp="1"/>
          </p:cNvSpPr>
          <p:nvPr>
            <p:ph type="title" hasCustomPrompt="1"/>
          </p:nvPr>
        </p:nvSpPr>
        <p:spPr bwMode="auto">
          <a:xfrm>
            <a:off x="831850" y="1425352"/>
            <a:ext cx="10515600" cy="2852737"/>
          </a:xfrm>
        </p:spPr>
        <p:txBody>
          <a:bodyPr vert="horz" anchor="b"/>
          <a:lstStyle>
            <a:lvl1pPr>
              <a:defRPr sz="6000"/>
            </a:lvl1p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831850" y="430507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de-DE"/>
              <a:t>Formatvorlagen des Textmasters bearbeiten</a:t>
            </a:r>
            <a:endParaRPr/>
          </a:p>
        </p:txBody>
      </p:sp>
      <p:sp>
        <p:nvSpPr>
          <p:cNvPr id="4" name="Date Placeholder 3"/>
          <p:cNvSpPr>
            <a:spLocks noGrp="1"/>
          </p:cNvSpPr>
          <p:nvPr>
            <p:ph type="dt" sz="half" idx="10"/>
          </p:nvPr>
        </p:nvSpPr>
        <p:spPr bwMode="auto"/>
        <p:txBody>
          <a:bodyPr/>
          <a:lstStyle>
            <a:lvl1pPr>
              <a:defRPr/>
            </a:lvl1pPr>
          </a:lstStyle>
          <a:p>
            <a:pPr>
              <a:defRPr/>
            </a:pPr>
            <a:fld id="{6C87D43B-13D8-4DA0-BACF-70663F7AE4DE}" type="datetime1">
              <a:rPr lang="de-DE"/>
              <a:t>03.09.2025</a:t>
            </a:fld>
            <a:endParaRPr lang="de-DE"/>
          </a:p>
        </p:txBody>
      </p:sp>
      <p:sp>
        <p:nvSpPr>
          <p:cNvPr id="5" name="Footer Placeholder 4"/>
          <p:cNvSpPr>
            <a:spLocks noGrp="1"/>
          </p:cNvSpPr>
          <p:nvPr>
            <p:ph type="ftr" sz="quarter" idx="11"/>
          </p:nvPr>
        </p:nvSpPr>
        <p:spPr bwMode="auto"/>
        <p:txBody>
          <a:bodyPr/>
          <a:lstStyle/>
          <a:p>
            <a:pPr>
              <a:defRPr/>
            </a:pPr>
            <a:r>
              <a:t>Programm ByCS - Lenkungsausschuss</a:t>
            </a:r>
          </a:p>
        </p:txBody>
      </p:sp>
      <p:sp>
        <p:nvSpPr>
          <p:cNvPr id="6" name="Slide Number Placeholder 5"/>
          <p:cNvSpPr>
            <a:spLocks noGrp="1"/>
          </p:cNvSpPr>
          <p:nvPr>
            <p:ph type="sldNum" sz="quarter" idx="12"/>
          </p:nvPr>
        </p:nvSpPr>
        <p:spPr bwMode="auto"/>
        <p:txBody>
          <a:bodyPr/>
          <a:lstStyle/>
          <a:p>
            <a:pPr>
              <a:defRPr/>
            </a:pPr>
            <a:fld id="{4B35D191-E049-4FF5-BBB2-444DE596AA7B}" type="slidenum">
              <a:rPr lang="de-DE"/>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Content Placeholder 2"/>
          <p:cNvSpPr>
            <a:spLocks noGrp="1"/>
          </p:cNvSpPr>
          <p:nvPr>
            <p:ph sz="half" idx="1"/>
          </p:nvPr>
        </p:nvSpPr>
        <p:spPr bwMode="auto">
          <a:xfrm>
            <a:off x="838200" y="1825625"/>
            <a:ext cx="5181600" cy="4351338"/>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Content Placeholder 3"/>
          <p:cNvSpPr>
            <a:spLocks noGrp="1"/>
          </p:cNvSpPr>
          <p:nvPr>
            <p:ph sz="half" idx="2"/>
          </p:nvPr>
        </p:nvSpPr>
        <p:spPr bwMode="auto">
          <a:xfrm>
            <a:off x="6172200" y="1825625"/>
            <a:ext cx="5181600" cy="4351338"/>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6" name="Footer Placeholder 5"/>
          <p:cNvSpPr>
            <a:spLocks noGrp="1"/>
          </p:cNvSpPr>
          <p:nvPr>
            <p:ph type="ftr" sz="quarter" idx="11"/>
          </p:nvPr>
        </p:nvSpPr>
        <p:spPr bwMode="auto"/>
        <p:txBody>
          <a:bodyPr/>
          <a:lstStyle/>
          <a:p>
            <a:pPr>
              <a:defRPr/>
            </a:pPr>
            <a:r>
              <a:t>Programm ByCS - Lenkungsausschuss</a:t>
            </a:r>
          </a:p>
        </p:txBody>
      </p:sp>
      <p:sp>
        <p:nvSpPr>
          <p:cNvPr id="7" name="Slide Number Placeholder 6"/>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8"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9788" y="365125"/>
            <a:ext cx="10515600" cy="1325563"/>
          </a:xfrm>
        </p:spPr>
        <p:txBody>
          <a:body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Formatvorlagen des Textmasters bearbeiten</a:t>
            </a:r>
            <a:endParaRPr/>
          </a:p>
        </p:txBody>
      </p:sp>
      <p:sp>
        <p:nvSpPr>
          <p:cNvPr id="4" name="Content Placeholder 3"/>
          <p:cNvSpPr>
            <a:spLocks noGrp="1"/>
          </p:cNvSpPr>
          <p:nvPr>
            <p:ph sz="half" idx="2"/>
          </p:nvPr>
        </p:nvSpPr>
        <p:spPr bwMode="auto">
          <a:xfrm>
            <a:off x="839788" y="2505074"/>
            <a:ext cx="5157787" cy="3684588"/>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Text Placeholder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Formatvorlagen des Textmasters bearbeiten</a:t>
            </a:r>
            <a:endParaRPr/>
          </a:p>
        </p:txBody>
      </p:sp>
      <p:sp>
        <p:nvSpPr>
          <p:cNvPr id="6" name="Content Placeholder 5"/>
          <p:cNvSpPr>
            <a:spLocks noGrp="1"/>
          </p:cNvSpPr>
          <p:nvPr>
            <p:ph sz="quarter" idx="4"/>
          </p:nvPr>
        </p:nvSpPr>
        <p:spPr bwMode="auto">
          <a:xfrm>
            <a:off x="6172200" y="2505074"/>
            <a:ext cx="5183188" cy="3684588"/>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8" name="Footer Placeholder 7"/>
          <p:cNvSpPr>
            <a:spLocks noGrp="1"/>
          </p:cNvSpPr>
          <p:nvPr>
            <p:ph type="ftr" sz="quarter" idx="11"/>
          </p:nvPr>
        </p:nvSpPr>
        <p:spPr bwMode="auto"/>
        <p:txBody>
          <a:bodyPr/>
          <a:lstStyle/>
          <a:p>
            <a:pPr>
              <a:defRPr/>
            </a:pPr>
            <a:r>
              <a:t>Programm ByCS - Lenkungsausschuss</a:t>
            </a:r>
          </a:p>
        </p:txBody>
      </p:sp>
      <p:sp>
        <p:nvSpPr>
          <p:cNvPr id="9" name="Slide Number Placeholder 8"/>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4" name="Footer Placeholder 3"/>
          <p:cNvSpPr>
            <a:spLocks noGrp="1"/>
          </p:cNvSpPr>
          <p:nvPr>
            <p:ph type="ftr" sz="quarter" idx="11"/>
          </p:nvPr>
        </p:nvSpPr>
        <p:spPr bwMode="auto"/>
        <p:txBody>
          <a:bodyPr/>
          <a:lstStyle/>
          <a:p>
            <a:pPr>
              <a:defRPr/>
            </a:pPr>
            <a:r>
              <a:t>Programm ByCS - Lenkungsausschuss</a:t>
            </a:r>
          </a:p>
        </p:txBody>
      </p:sp>
      <p:sp>
        <p:nvSpPr>
          <p:cNvPr id="5" name="Slide Number Placeholder 4"/>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6"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3" name="Footer Placeholder 2"/>
          <p:cNvSpPr>
            <a:spLocks noGrp="1"/>
          </p:cNvSpPr>
          <p:nvPr>
            <p:ph type="ftr" sz="quarter" idx="11"/>
          </p:nvPr>
        </p:nvSpPr>
        <p:spPr bwMode="auto"/>
        <p:txBody>
          <a:bodyPr/>
          <a:lstStyle/>
          <a:p>
            <a:pPr>
              <a:defRPr/>
            </a:pPr>
            <a:r>
              <a:t>Programm ByCS - Lenkungsausschuss</a:t>
            </a:r>
          </a:p>
        </p:txBody>
      </p:sp>
      <p:sp>
        <p:nvSpPr>
          <p:cNvPr id="4" name="Slide Number Placeholder 3"/>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5"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9788" y="457200"/>
            <a:ext cx="3932237" cy="1600200"/>
          </a:xfrm>
        </p:spPr>
        <p:txBody>
          <a:bodyPr anchor="b"/>
          <a:lstStyle>
            <a:lvl1pPr>
              <a:defRPr sz="3200"/>
            </a:lvl1pPr>
          </a:lstStyle>
          <a:p>
            <a:pPr>
              <a:defRPr/>
            </a:pPr>
            <a:r>
              <a:rPr lang="de-DE"/>
              <a:t>Titelmasterformat durch Klicken bearbeiten</a:t>
            </a:r>
            <a:endParaRPr lang="en-US"/>
          </a:p>
        </p:txBody>
      </p:sp>
      <p:sp>
        <p:nvSpPr>
          <p:cNvPr id="3" name="Content Placeholder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Text Placeholder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Formatvorlagen des Textmasters bearbeiten</a:t>
            </a:r>
            <a:endParaRPr/>
          </a:p>
        </p:txBody>
      </p:sp>
      <p:sp>
        <p:nvSpPr>
          <p:cNvPr id="6" name="Footer Placeholder 5"/>
          <p:cNvSpPr>
            <a:spLocks noGrp="1"/>
          </p:cNvSpPr>
          <p:nvPr>
            <p:ph type="ftr" sz="quarter" idx="11"/>
          </p:nvPr>
        </p:nvSpPr>
        <p:spPr bwMode="auto"/>
        <p:txBody>
          <a:bodyPr/>
          <a:lstStyle/>
          <a:p>
            <a:pPr>
              <a:defRPr/>
            </a:pPr>
            <a:r>
              <a:t>Programm ByCS - Lenkungsausschuss</a:t>
            </a:r>
          </a:p>
        </p:txBody>
      </p:sp>
      <p:sp>
        <p:nvSpPr>
          <p:cNvPr id="7" name="Slide Number Placeholder 6"/>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8"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839788" y="457200"/>
            <a:ext cx="3932237" cy="1600200"/>
          </a:xfrm>
        </p:spPr>
        <p:txBody>
          <a:bodyPr anchor="b"/>
          <a:lstStyle>
            <a:lvl1pPr>
              <a:defRPr sz="3200"/>
            </a:lvl1pPr>
          </a:lstStyle>
          <a:p>
            <a:pPr>
              <a:defRPr/>
            </a:pPr>
            <a:r>
              <a:rPr lang="de-DE"/>
              <a:t>Titelmasterformat durch Klicken bearbeiten</a:t>
            </a:r>
            <a:endParaRPr lang="en-US"/>
          </a:p>
        </p:txBody>
      </p:sp>
      <p:sp>
        <p:nvSpPr>
          <p:cNvPr id="3" name="Picture Placeholder 2"/>
          <p:cNvSpPr>
            <a:spLocks noGrp="1" noChangeAspect="1"/>
          </p:cNvSpPr>
          <p:nvPr>
            <p:ph type="pic" idx="1"/>
          </p:nvPr>
        </p:nvSpPr>
        <p:spPr bwMode="auto">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lang="en-US"/>
          </a:p>
        </p:txBody>
      </p:sp>
      <p:sp>
        <p:nvSpPr>
          <p:cNvPr id="4" name="Text Placeholder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Formatvorlagen des Textmasters bearbeiten</a:t>
            </a:r>
            <a:endParaRPr/>
          </a:p>
        </p:txBody>
      </p:sp>
      <p:sp>
        <p:nvSpPr>
          <p:cNvPr id="6" name="Footer Placeholder 5"/>
          <p:cNvSpPr>
            <a:spLocks noGrp="1"/>
          </p:cNvSpPr>
          <p:nvPr>
            <p:ph type="ftr" sz="quarter" idx="11"/>
          </p:nvPr>
        </p:nvSpPr>
        <p:spPr bwMode="auto"/>
        <p:txBody>
          <a:bodyPr/>
          <a:lstStyle/>
          <a:p>
            <a:pPr>
              <a:defRPr/>
            </a:pPr>
            <a:r>
              <a:t>Programm ByCS - Lenkungsausschuss</a:t>
            </a:r>
          </a:p>
        </p:txBody>
      </p:sp>
      <p:sp>
        <p:nvSpPr>
          <p:cNvPr id="7" name="Slide Number Placeholder 6"/>
          <p:cNvSpPr>
            <a:spLocks noGrp="1"/>
          </p:cNvSpPr>
          <p:nvPr>
            <p:ph type="sldNum" sz="quarter" idx="12"/>
          </p:nvPr>
        </p:nvSpPr>
        <p:spPr bwMode="auto"/>
        <p:txBody>
          <a:bodyPr/>
          <a:lstStyle/>
          <a:p>
            <a:pPr>
              <a:defRPr/>
            </a:pPr>
            <a:fld id="{4B35D191-E049-4FF5-BBB2-444DE596AA7B}" type="slidenum">
              <a:rPr lang="de-DE"/>
              <a:t>‹Nr.›</a:t>
            </a:fld>
            <a:endParaRPr lang="de-DE"/>
          </a:p>
        </p:txBody>
      </p:sp>
      <p:sp>
        <p:nvSpPr>
          <p:cNvPr id="8"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graphicFrame>
        <p:nvGraphicFramePr>
          <p:cNvPr id="11" name="Objekt 10"/>
          <p:cNvGraphicFramePr>
            <a:graphicFrameLocks noChangeAspect="1"/>
          </p:cNvGraphicFramePr>
          <p:nvPr/>
        </p:nvGraphicFramePr>
        <p:xfrm>
          <a:off x="1587" y="1587"/>
          <a:ext cx="1587" cy="1587"/>
        </p:xfrm>
        <a:graphic>
          <a:graphicData uri="http://schemas.openxmlformats.org/presentationml/2006/ole">
            <mc:AlternateContent xmlns:mc="http://schemas.openxmlformats.org/markup-compatibility/2006">
              <mc:Choice xmlns:v="urn:schemas-microsoft-com:vml" Requires="v">
                <p:oleObj spid="_x0000_s1029" name="oleObj" r:id="rId14" imgW="0" imgH="0" progId="TCLayout.ActiveDocument.1">
                  <p:embed/>
                </p:oleObj>
              </mc:Choice>
              <mc:Fallback>
                <p:oleObj name="oleObj" r:id="rId14" imgW="0" imgH="0" progId="TCLayout.ActiveDocument.1">
                  <p:embed/>
                  <p:pic>
                    <p:nvPicPr>
                      <p:cNvPr id="11" name="Objekt 10"/>
                      <p:cNvPicPr/>
                      <p:nvPr/>
                    </p:nvPicPr>
                    <p:blipFill>
                      <a:blip r:embed="rId15"/>
                      <a:stretch/>
                    </p:blipFill>
                    <p:spPr bwMode="auto">
                      <a:xfrm>
                        <a:off x="1587" y="1587"/>
                        <a:ext cx="1587" cy="1587"/>
                      </a:xfrm>
                      <a:prstGeom prst="rect">
                        <a:avLst/>
                      </a:prstGeom>
                    </p:spPr>
                  </p:pic>
                </p:oleObj>
              </mc:Fallback>
            </mc:AlternateContent>
          </a:graphicData>
        </a:graphic>
      </p:graphicFrame>
      <p:sp>
        <p:nvSpPr>
          <p:cNvPr id="2" name="Title Placeholder 1"/>
          <p:cNvSpPr>
            <a:spLocks noGrp="1"/>
          </p:cNvSpPr>
          <p:nvPr>
            <p:ph type="title"/>
          </p:nvPr>
        </p:nvSpPr>
        <p:spPr bwMode="auto">
          <a:xfrm>
            <a:off x="515380" y="1124745"/>
            <a:ext cx="11161240" cy="740795"/>
          </a:xfrm>
          <a:prstGeom prst="rect">
            <a:avLst/>
          </a:prstGeom>
        </p:spPr>
        <p:txBody>
          <a:bodyPr vert="horz" lIns="91440" tIns="45720" rIns="91440" bIns="45720" rtlCol="0" anchor="ctr">
            <a:normAutofit/>
          </a:body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515380" y="1955871"/>
            <a:ext cx="11161240" cy="4137426"/>
          </a:xfrm>
          <a:prstGeom prst="rect">
            <a:avLst/>
          </a:prstGeom>
        </p:spPr>
        <p:txBody>
          <a:bodyPr vert="horz" lIns="91440" tIns="45720" rIns="91440" bIns="4572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46B6FEA-1B41-4343-8DAD-8EBE14E1BBD3}" type="datetime1">
              <a:rPr lang="de-DE"/>
              <a:t>03.09.2025</a:t>
            </a:fld>
            <a:endParaRPr lang="de-DE"/>
          </a:p>
        </p:txBody>
      </p:sp>
      <p:sp>
        <p:nvSpPr>
          <p:cNvPr id="5" name="Footer Placeholder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de-DE"/>
              <a:t>MFA – Schilf - Vorlage</a:t>
            </a:r>
          </a:p>
        </p:txBody>
      </p:sp>
      <p:sp>
        <p:nvSpPr>
          <p:cNvPr id="6" name="Slide Number Placeholder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383F133-523C-45CB-BBA2-9977AC2829BD}" type="slidenum">
              <a:rPr lang="de-DE"/>
              <a:t>‹Nr.›</a:t>
            </a:fld>
            <a:endParaRPr lang="de-DE"/>
          </a:p>
        </p:txBody>
      </p:sp>
      <p:sp>
        <p:nvSpPr>
          <p:cNvPr id="7" name="Rechteck 10"/>
          <p:cNvSpPr/>
          <p:nvPr userDrawn="1"/>
        </p:nvSpPr>
        <p:spPr bwMode="auto">
          <a:xfrm>
            <a:off x="309283" y="947276"/>
            <a:ext cx="11591364" cy="51292"/>
          </a:xfrm>
          <a:prstGeom prst="rect">
            <a:avLst/>
          </a:prstGeom>
          <a:solidFill>
            <a:srgbClr val="EF7430"/>
          </a:solidFill>
          <a:ln>
            <a:solidFill>
              <a:srgbClr val="EF74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8" name="Rechteck 11"/>
          <p:cNvSpPr/>
          <p:nvPr userDrawn="1"/>
        </p:nvSpPr>
        <p:spPr bwMode="auto">
          <a:xfrm>
            <a:off x="309283" y="6214728"/>
            <a:ext cx="11591364" cy="51292"/>
          </a:xfrm>
          <a:prstGeom prst="rect">
            <a:avLst/>
          </a:prstGeom>
          <a:solidFill>
            <a:srgbClr val="254D7F"/>
          </a:solidFill>
          <a:ln>
            <a:solidFill>
              <a:srgbClr val="254D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pic>
        <p:nvPicPr>
          <p:cNvPr id="9" name="Grafik 7"/>
          <p:cNvPicPr>
            <a:picLocks noChangeAspect="1"/>
          </p:cNvPicPr>
          <p:nvPr userDrawn="1"/>
        </p:nvPicPr>
        <p:blipFill>
          <a:blip r:embed="rId16"/>
          <a:srcRect l="24348" t="19844" r="2590" b="17117"/>
          <a:stretch/>
        </p:blipFill>
        <p:spPr bwMode="auto">
          <a:xfrm>
            <a:off x="7171765" y="205835"/>
            <a:ext cx="4728882" cy="679544"/>
          </a:xfrm>
          <a:prstGeom prst="rect">
            <a:avLst/>
          </a:prstGeom>
        </p:spPr>
      </p:pic>
      <p:pic>
        <p:nvPicPr>
          <p:cNvPr id="10" name="Picture 9"/>
          <p:cNvPicPr>
            <a:picLocks noChangeAspect="1"/>
          </p:cNvPicPr>
          <p:nvPr userDrawn="1"/>
        </p:nvPicPr>
        <p:blipFill>
          <a:blip r:embed="rId17"/>
          <a:stretch/>
        </p:blipFill>
        <p:spPr bwMode="auto">
          <a:xfrm>
            <a:off x="291353" y="199345"/>
            <a:ext cx="2109026" cy="68339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a:lnSpc>
          <a:spcPct val="90000"/>
        </a:lnSpc>
        <a:spcBef>
          <a:spcPts val="0"/>
        </a:spcBef>
        <a:buNone/>
        <a:defRPr sz="2800">
          <a:solidFill>
            <a:schemeClr val="tx1"/>
          </a:solidFill>
          <a:latin typeface="Lexend SemiBold (Headings)"/>
          <a:ea typeface="+mj-ea"/>
          <a:cs typeface="Arial"/>
        </a:defRPr>
      </a:lvl1pPr>
    </p:titleStyle>
    <p:body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p.dillingen.de/themenseiten/bayerncloud-schule/anleitunge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12.png"/><Relationship Id="rId4" Type="http://schemas.openxmlformats.org/officeDocument/2006/relationships/diagramLayout" Target="../diagrams/layout1.xm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10" Type="http://schemas.openxmlformats.org/officeDocument/2006/relationships/image" Target="../media/image13.png"/><Relationship Id="rId4" Type="http://schemas.openxmlformats.org/officeDocument/2006/relationships/diagramLayout" Target="../diagrams/layout2.xml"/><Relationship Id="rId9"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hyperlink" Target="https://play.google.com/" TargetMode="External"/><Relationship Id="rId7" Type="http://schemas.openxmlformats.org/officeDocument/2006/relationships/hyperlink" Target="https://www.km.bayern.de/schule-digital/datensicherheit-an-schulen/umgang-mit-lehrerdienstgeraeten.html"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s://www.km.bayern.de/schule-digital/datensicherheit-an-schulen/private-endgeraete-fuer-den-dienstlichen-gebrauch.html" TargetMode="External"/><Relationship Id="rId5" Type="http://schemas.openxmlformats.org/officeDocument/2006/relationships/hyperlink" Target="https://www.microsoft.com/de-de/download" TargetMode="External"/><Relationship Id="rId4" Type="http://schemas.openxmlformats.org/officeDocument/2006/relationships/hyperlink" Target="https://www.apple.com/de/app-store/"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5" name="Fußzeilenplatzhalter 4"/>
          <p:cNvSpPr>
            <a:spLocks noGrp="1"/>
          </p:cNvSpPr>
          <p:nvPr>
            <p:ph type="ftr" sz="quarter" idx="11"/>
          </p:nvPr>
        </p:nvSpPr>
        <p:spPr bwMode="auto"/>
        <p:txBody>
          <a:bodyPr/>
          <a:lstStyle/>
          <a:p>
            <a:pPr>
              <a:defRPr/>
            </a:pPr>
            <a:r>
              <a:rPr lang="de-DE"/>
              <a:t>ByCS – MFA - SCHILF</a:t>
            </a:r>
          </a:p>
        </p:txBody>
      </p:sp>
      <p:sp>
        <p:nvSpPr>
          <p:cNvPr id="6" name="Foliennummernplatzhalter 5"/>
          <p:cNvSpPr>
            <a:spLocks noGrp="1"/>
          </p:cNvSpPr>
          <p:nvPr>
            <p:ph type="sldNum" sz="quarter" idx="12"/>
          </p:nvPr>
        </p:nvSpPr>
        <p:spPr bwMode="auto"/>
        <p:txBody>
          <a:bodyPr/>
          <a:lstStyle/>
          <a:p>
            <a:pPr>
              <a:defRPr/>
            </a:pPr>
            <a:fld id="{4B35D191-E049-4FF5-BBB2-444DE596AA7B}" type="slidenum">
              <a:rPr lang="de-DE"/>
              <a:t>1</a:t>
            </a:fld>
            <a:endParaRPr lang="de-DE"/>
          </a:p>
        </p:txBody>
      </p:sp>
      <p:sp>
        <p:nvSpPr>
          <p:cNvPr id="8" name="Title 1"/>
          <p:cNvSpPr txBox="1"/>
          <p:nvPr/>
        </p:nvSpPr>
        <p:spPr bwMode="auto">
          <a:xfrm>
            <a:off x="1919536" y="2132856"/>
            <a:ext cx="8352928" cy="3888432"/>
          </a:xfrm>
          <a:prstGeom prst="rect">
            <a:avLst/>
          </a:prstGeom>
        </p:spPr>
        <p:txBody>
          <a:bodyPr vert="horz" lIns="91440" tIns="45720" rIns="91440" bIns="45720" rtlCol="0" anchor="b">
            <a:normAutofit fontScale="97500" lnSpcReduction="10000"/>
          </a:bodyPr>
          <a:lstStyle>
            <a:lvl1pPr algn="ctr" defTabSz="914400">
              <a:lnSpc>
                <a:spcPct val="90000"/>
              </a:lnSpc>
              <a:spcBef>
                <a:spcPts val="0"/>
              </a:spcBef>
              <a:buNone/>
              <a:defRPr sz="6000">
                <a:solidFill>
                  <a:schemeClr val="tx1"/>
                </a:solidFill>
                <a:latin typeface="Lexend SemiBold (Headings)"/>
                <a:ea typeface="+mj-ea"/>
                <a:cs typeface="Arial"/>
              </a:defRPr>
            </a:lvl1pPr>
          </a:lstStyle>
          <a:p>
            <a:pPr>
              <a:defRPr/>
            </a:pPr>
            <a:r>
              <a:rPr lang="de-DE" sz="4800"/>
              <a:t>Schulinterne Lehrerfortbildung </a:t>
            </a:r>
            <a:endParaRPr/>
          </a:p>
          <a:p>
            <a:pPr>
              <a:defRPr/>
            </a:pPr>
            <a:r>
              <a:rPr lang="de-DE" sz="4800"/>
              <a:t>zur</a:t>
            </a:r>
            <a:endParaRPr/>
          </a:p>
          <a:p>
            <a:pPr>
              <a:defRPr/>
            </a:pPr>
            <a:r>
              <a:rPr lang="de-DE" sz="4800"/>
              <a:t>Multifaktor-Authentifizierung (MFA) in der BayernCloud Schule</a:t>
            </a:r>
            <a:endParaRPr/>
          </a:p>
          <a:p>
            <a:pPr>
              <a:defRPr/>
            </a:pPr>
            <a:endParaRPr lang="de-DE" sz="4800"/>
          </a:p>
          <a:p>
            <a:pPr>
              <a:defRPr/>
            </a:pPr>
            <a:r>
              <a:rPr lang="de-DE" sz="4800" i="1"/>
              <a:t>[eigene Dienststelle]</a:t>
            </a:r>
            <a:endParaRPr/>
          </a:p>
          <a:p>
            <a:pPr>
              <a:defRPr/>
            </a:pPr>
            <a:endParaRPr lang="de-DE" i="1"/>
          </a:p>
        </p:txBody>
      </p:sp>
      <p:sp>
        <p:nvSpPr>
          <p:cNvPr id="7"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2" name="Textfeld 1"/>
          <p:cNvSpPr txBox="1"/>
          <p:nvPr/>
        </p:nvSpPr>
        <p:spPr bwMode="auto">
          <a:xfrm>
            <a:off x="3143672" y="5517232"/>
            <a:ext cx="5688632" cy="407804"/>
          </a:xfrm>
          <a:prstGeom prst="rect">
            <a:avLst/>
          </a:prstGeom>
          <a:noFill/>
        </p:spPr>
        <p:txBody>
          <a:bodyPr wrap="square" rtlCol="0">
            <a:spAutoFit/>
          </a:bodyPr>
          <a:lstStyle/>
          <a:p>
            <a:pPr>
              <a:defRPr/>
            </a:pPr>
            <a:r>
              <a:rPr lang="de-DE" sz="1050" i="1"/>
              <a:t>Hinweis: Die aktuellste Version dieser Präsentation finden Sie auf unserer </a:t>
            </a:r>
            <a:r>
              <a:rPr lang="de-DE" sz="1050" i="1" u="sng">
                <a:hlinkClick r:id="rId3" tooltip="https://alp.dillingen.de/themenseiten/bayerncloud-schule/anleitungen/"/>
              </a:rPr>
              <a:t>Themenseite</a:t>
            </a:r>
            <a:r>
              <a:rPr lang="de-DE" i="1" u="sng">
                <a:hlinkClick r:id="rId3" tooltip="https://alp.dillingen.de/themenseiten/bayerncloud-schule/anleitungen/"/>
              </a:rPr>
              <a:t>.</a:t>
            </a:r>
            <a:endParaRPr lang="de-DE" i="1"/>
          </a:p>
          <a:p>
            <a:pPr>
              <a:defRPr/>
            </a:pPr>
            <a:endParaRPr 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10</a:t>
            </a:fld>
            <a:endParaRPr lang="de-DE"/>
          </a:p>
        </p:txBody>
      </p:sp>
      <p:sp>
        <p:nvSpPr>
          <p:cNvPr id="5" name="Titel 2"/>
          <p:cNvSpPr txBox="1"/>
          <p:nvPr/>
        </p:nvSpPr>
        <p:spPr bwMode="auto">
          <a:xfrm>
            <a:off x="263352" y="1124745"/>
            <a:ext cx="11665296"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lgn="ctr">
              <a:defRPr/>
            </a:pPr>
            <a:r>
              <a:rPr lang="de-DE"/>
              <a:t>Führen Sie gemeinsam diese Schritte durch!</a:t>
            </a:r>
          </a:p>
        </p:txBody>
      </p:sp>
      <p:grpSp>
        <p:nvGrpSpPr>
          <p:cNvPr id="2" name="Gruppieren 1"/>
          <p:cNvGrpSpPr/>
          <p:nvPr/>
        </p:nvGrpSpPr>
        <p:grpSpPr bwMode="auto">
          <a:xfrm>
            <a:off x="5447928" y="1412776"/>
            <a:ext cx="6192688" cy="4621423"/>
            <a:chOff x="4583832" y="1412776"/>
            <a:chExt cx="6624736" cy="4248472"/>
          </a:xfrm>
        </p:grpSpPr>
        <p:graphicFrame>
          <p:nvGraphicFramePr>
            <p:cNvPr id="20" name="Diagramm 19"/>
            <p:cNvGraphicFramePr>
              <a:graphicFrameLocks/>
            </p:cNvGraphicFramePr>
            <p:nvPr/>
          </p:nvGraphicFramePr>
          <p:xfrm>
            <a:off x="4583832" y="1412776"/>
            <a:ext cx="6624736" cy="4248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3" name="Grafik 12"/>
            <p:cNvPicPr>
              <a:picLocks noChangeAspect="1"/>
            </p:cNvPicPr>
            <p:nvPr/>
          </p:nvPicPr>
          <p:blipFill>
            <a:blip r:embed="rId8"/>
            <a:stretch/>
          </p:blipFill>
          <p:spPr bwMode="auto">
            <a:xfrm>
              <a:off x="10919793" y="4345319"/>
              <a:ext cx="252525" cy="252525"/>
            </a:xfrm>
            <a:prstGeom prst="rect">
              <a:avLst/>
            </a:prstGeom>
          </p:spPr>
        </p:pic>
        <p:pic>
          <p:nvPicPr>
            <p:cNvPr id="14" name="Grafik 13"/>
            <p:cNvPicPr>
              <a:picLocks noChangeAspect="1"/>
            </p:cNvPicPr>
            <p:nvPr/>
          </p:nvPicPr>
          <p:blipFill>
            <a:blip r:embed="rId9"/>
            <a:stretch/>
          </p:blipFill>
          <p:spPr bwMode="auto">
            <a:xfrm>
              <a:off x="10918114" y="3847086"/>
              <a:ext cx="269603" cy="269604"/>
            </a:xfrm>
            <a:prstGeom prst="rect">
              <a:avLst/>
            </a:prstGeom>
          </p:spPr>
        </p:pic>
      </p:grpSp>
      <p:sp>
        <p:nvSpPr>
          <p:cNvPr id="15"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6"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pic>
        <p:nvPicPr>
          <p:cNvPr id="6" name="Grafik 5">
            <a:extLst>
              <a:ext uri="{FF2B5EF4-FFF2-40B4-BE49-F238E27FC236}">
                <a16:creationId xmlns:a16="http://schemas.microsoft.com/office/drawing/2014/main" id="{D62BD461-5197-4C89-8143-13AE1B2399FC}"/>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76427" y="2087340"/>
            <a:ext cx="4958426" cy="3272294"/>
          </a:xfrm>
          <a:prstGeom prst="rect">
            <a:avLst/>
          </a:prstGeom>
        </p:spPr>
      </p:pic>
      <p:pic>
        <p:nvPicPr>
          <p:cNvPr id="18" name="Grafik 17">
            <a:extLst>
              <a:ext uri="{FF2B5EF4-FFF2-40B4-BE49-F238E27FC236}">
                <a16:creationId xmlns:a16="http://schemas.microsoft.com/office/drawing/2014/main" id="{713B3552-835D-44B2-A3B2-ABEDC1829B57}"/>
              </a:ext>
            </a:extLst>
          </p:cNvPr>
          <p:cNvPicPr>
            <a:picLocks noChangeAspect="1"/>
          </p:cNvPicPr>
          <p:nvPr/>
        </p:nvPicPr>
        <p:blipFill>
          <a:blip r:embed="rId9"/>
          <a:stretch/>
        </p:blipFill>
        <p:spPr bwMode="auto">
          <a:xfrm>
            <a:off x="11369105" y="3522432"/>
            <a:ext cx="252020" cy="293271"/>
          </a:xfrm>
          <a:prstGeom prst="rect">
            <a:avLst/>
          </a:prstGeom>
        </p:spPr>
      </p:pic>
      <p:pic>
        <p:nvPicPr>
          <p:cNvPr id="19" name="Grafik 18">
            <a:extLst>
              <a:ext uri="{FF2B5EF4-FFF2-40B4-BE49-F238E27FC236}">
                <a16:creationId xmlns:a16="http://schemas.microsoft.com/office/drawing/2014/main" id="{43AC11FC-3D6B-40A9-98C5-ADFF9123EC70}"/>
              </a:ext>
            </a:extLst>
          </p:cNvPr>
          <p:cNvPicPr>
            <a:picLocks noChangeAspect="1"/>
          </p:cNvPicPr>
          <p:nvPr/>
        </p:nvPicPr>
        <p:blipFill>
          <a:blip r:embed="rId8"/>
          <a:stretch/>
        </p:blipFill>
        <p:spPr bwMode="auto">
          <a:xfrm>
            <a:off x="11369105" y="2985790"/>
            <a:ext cx="236056" cy="274693"/>
          </a:xfrm>
          <a:prstGeom prst="rect">
            <a:avLst/>
          </a:prstGeom>
        </p:spPr>
      </p:pic>
      <p:pic>
        <p:nvPicPr>
          <p:cNvPr id="24" name="Grafik 23">
            <a:extLst>
              <a:ext uri="{FF2B5EF4-FFF2-40B4-BE49-F238E27FC236}">
                <a16:creationId xmlns:a16="http://schemas.microsoft.com/office/drawing/2014/main" id="{3E8FAC97-AD14-49F2-881B-66AEF45706D2}"/>
              </a:ext>
            </a:extLst>
          </p:cNvPr>
          <p:cNvPicPr>
            <a:picLocks noChangeAspect="1"/>
          </p:cNvPicPr>
          <p:nvPr/>
        </p:nvPicPr>
        <p:blipFill>
          <a:blip r:embed="rId9"/>
          <a:stretch/>
        </p:blipFill>
        <p:spPr bwMode="auto">
          <a:xfrm>
            <a:off x="11388596" y="2430570"/>
            <a:ext cx="252020" cy="29327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pSp>
        <p:nvGrpSpPr>
          <p:cNvPr id="2" name="Gruppieren 1"/>
          <p:cNvGrpSpPr/>
          <p:nvPr/>
        </p:nvGrpSpPr>
        <p:grpSpPr bwMode="auto">
          <a:xfrm>
            <a:off x="4367808" y="1916832"/>
            <a:ext cx="7272808" cy="3096344"/>
            <a:chOff x="4583832" y="1864182"/>
            <a:chExt cx="6624736" cy="3797066"/>
          </a:xfrm>
        </p:grpSpPr>
        <p:graphicFrame>
          <p:nvGraphicFramePr>
            <p:cNvPr id="20" name="Diagramm 19"/>
            <p:cNvGraphicFramePr>
              <a:graphicFrameLocks/>
            </p:cNvGraphicFramePr>
            <p:nvPr/>
          </p:nvGraphicFramePr>
          <p:xfrm>
            <a:off x="4583832" y="1864182"/>
            <a:ext cx="6624736" cy="37970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3" name="Grafik 22"/>
            <p:cNvPicPr>
              <a:picLocks noChangeAspect="1"/>
            </p:cNvPicPr>
            <p:nvPr/>
          </p:nvPicPr>
          <p:blipFill>
            <a:blip r:embed="rId8"/>
            <a:stretch/>
          </p:blipFill>
          <p:spPr bwMode="auto">
            <a:xfrm>
              <a:off x="10688250" y="4640224"/>
              <a:ext cx="484191" cy="673473"/>
            </a:xfrm>
            <a:prstGeom prst="rect">
              <a:avLst/>
            </a:prstGeom>
          </p:spPr>
        </p:pic>
        <p:pic>
          <p:nvPicPr>
            <p:cNvPr id="13" name="Grafik 12"/>
            <p:cNvPicPr>
              <a:picLocks noChangeAspect="1"/>
            </p:cNvPicPr>
            <p:nvPr/>
          </p:nvPicPr>
          <p:blipFill>
            <a:blip r:embed="rId9"/>
            <a:stretch/>
          </p:blipFill>
          <p:spPr bwMode="auto">
            <a:xfrm>
              <a:off x="10688250" y="3381653"/>
              <a:ext cx="382856" cy="534838"/>
            </a:xfrm>
            <a:prstGeom prst="rect">
              <a:avLst/>
            </a:prstGeom>
          </p:spPr>
        </p:pic>
      </p:grpSp>
      <p:sp>
        <p:nvSpPr>
          <p:cNvPr id="4" name="Foliennummernplatzhalter 3"/>
          <p:cNvSpPr>
            <a:spLocks noGrp="1"/>
          </p:cNvSpPr>
          <p:nvPr>
            <p:ph type="sldNum" sz="quarter" idx="12"/>
          </p:nvPr>
        </p:nvSpPr>
        <p:spPr bwMode="auto"/>
        <p:txBody>
          <a:bodyPr/>
          <a:lstStyle/>
          <a:p>
            <a:pPr>
              <a:defRPr/>
            </a:pPr>
            <a:fld id="{4B35D191-E049-4FF5-BBB2-444DE596AA7B}" type="slidenum">
              <a:rPr lang="de-DE"/>
              <a:t>11</a:t>
            </a:fld>
            <a:endParaRPr lang="de-DE"/>
          </a:p>
        </p:txBody>
      </p:sp>
      <p:sp>
        <p:nvSpPr>
          <p:cNvPr id="5" name="Titel 2"/>
          <p:cNvSpPr txBox="1"/>
          <p:nvPr/>
        </p:nvSpPr>
        <p:spPr bwMode="auto">
          <a:xfrm>
            <a:off x="4367808" y="1124745"/>
            <a:ext cx="756084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a:t>Was ändert sich beim Anmeldevorgang?</a:t>
            </a:r>
          </a:p>
        </p:txBody>
      </p:sp>
      <p:sp>
        <p:nvSpPr>
          <p:cNvPr id="15"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6" name="Fußzeilenplatzhalter 4"/>
          <p:cNvSpPr>
            <a:spLocks noGrp="1"/>
          </p:cNvSpPr>
          <p:nvPr>
            <p:ph type="ftr" sz="quarter" idx="11"/>
          </p:nvPr>
        </p:nvSpPr>
        <p:spPr bwMode="auto">
          <a:xfrm>
            <a:off x="4038600" y="6356350"/>
            <a:ext cx="4114800" cy="365125"/>
          </a:xfrm>
        </p:spPr>
        <p:txBody>
          <a:bodyPr/>
          <a:lstStyle/>
          <a:p>
            <a:pPr>
              <a:defRPr/>
            </a:pPr>
            <a:r>
              <a:rPr lang="de-DE"/>
              <a:t>ByCS – MFA - Pilot</a:t>
            </a:r>
            <a:endParaRPr/>
          </a:p>
        </p:txBody>
      </p:sp>
      <p:pic>
        <p:nvPicPr>
          <p:cNvPr id="3" name="Grafik 2"/>
          <p:cNvPicPr>
            <a:picLocks noChangeAspect="1"/>
          </p:cNvPicPr>
          <p:nvPr/>
        </p:nvPicPr>
        <p:blipFill>
          <a:blip r:embed="rId10">
            <a:extLst>
              <a:ext uri="{28A0092B-C50C-407E-A947-70E740481C1C}">
                <a14:useLocalDpi xmlns:a14="http://schemas.microsoft.com/office/drawing/2010/main" val="0"/>
              </a:ext>
            </a:extLst>
          </a:blip>
          <a:srcRect/>
          <a:stretch/>
        </p:blipFill>
        <p:spPr bwMode="auto">
          <a:xfrm>
            <a:off x="422677" y="1182036"/>
            <a:ext cx="3369610" cy="4994004"/>
          </a:xfrm>
          <a:prstGeom prst="rect">
            <a:avLst/>
          </a:prstGeom>
          <a:solidFill>
            <a:schemeClr val="accent1">
              <a:lumMod val="20000"/>
              <a:lumOff val="80000"/>
            </a:schemeClr>
          </a:solidFill>
          <a:ln w="38100">
            <a:noFill/>
          </a:ln>
          <a:effectLst>
            <a:outerShdw blurRad="190500" algn="tl" rotWithShape="0">
              <a:srgbClr val="000000">
                <a:alpha val="70000"/>
              </a:srgbClr>
            </a:outerShdw>
          </a:effectLst>
        </p:spPr>
      </p:pic>
      <p:pic>
        <p:nvPicPr>
          <p:cNvPr id="18" name="Grafik 17"/>
          <p:cNvPicPr>
            <a:picLocks noChangeAspect="1"/>
          </p:cNvPicPr>
          <p:nvPr/>
        </p:nvPicPr>
        <p:blipFill>
          <a:blip r:embed="rId9"/>
          <a:stretch/>
        </p:blipFill>
        <p:spPr bwMode="auto">
          <a:xfrm>
            <a:off x="11069397" y="2099411"/>
            <a:ext cx="420309" cy="43613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1" name="Textfeld 20"/>
          <p:cNvSpPr txBox="1"/>
          <p:nvPr/>
        </p:nvSpPr>
        <p:spPr bwMode="auto">
          <a:xfrm>
            <a:off x="2783632" y="1684762"/>
            <a:ext cx="9014550" cy="3231654"/>
          </a:xfrm>
          <a:prstGeom prst="rect">
            <a:avLst/>
          </a:prstGeom>
          <a:noFill/>
        </p:spPr>
        <p:txBody>
          <a:bodyPr wrap="square" rtlCol="0">
            <a:spAutoFit/>
          </a:bodyPr>
          <a:lstStyle/>
          <a:p>
            <a:pPr>
              <a:lnSpc>
                <a:spcPct val="150000"/>
              </a:lnSpc>
              <a:defRPr/>
            </a:pPr>
            <a:r>
              <a:rPr lang="de-DE" sz="1400">
                <a:latin typeface="Atkinson Hyperlegible"/>
              </a:rPr>
              <a:t>Für das Kollegium an unserer Dienststelle wurden folgende wichtigen Einstellungen vorgenommen: </a:t>
            </a:r>
            <a:endParaRPr/>
          </a:p>
          <a:p>
            <a:pPr>
              <a:lnSpc>
                <a:spcPct val="150000"/>
              </a:lnSpc>
              <a:defRPr/>
            </a:pPr>
            <a:endParaRPr lang="de-DE" sz="1400">
              <a:latin typeface="Atkinson Hyperlegible"/>
            </a:endParaRPr>
          </a:p>
          <a:p>
            <a:pPr>
              <a:lnSpc>
                <a:spcPct val="150000"/>
              </a:lnSpc>
              <a:defRPr/>
            </a:pPr>
            <a:endParaRPr lang="de-DE" sz="1400">
              <a:latin typeface="Atkinson Hyperlegible"/>
            </a:endParaRPr>
          </a:p>
          <a:p>
            <a:pPr>
              <a:lnSpc>
                <a:spcPct val="150000"/>
              </a:lnSpc>
              <a:defRPr/>
            </a:pPr>
            <a:r>
              <a:rPr lang="de-DE" sz="1400">
                <a:latin typeface="Atkinson Hyperlegible"/>
              </a:rPr>
              <a:t>MFA ist für abgesicherte Anwendungen zwingend erforderlich ab</a:t>
            </a:r>
            <a:endParaRPr/>
          </a:p>
          <a:p>
            <a:pPr>
              <a:lnSpc>
                <a:spcPct val="150000"/>
              </a:lnSpc>
              <a:defRPr/>
            </a:pPr>
            <a:endParaRPr lang="de-DE" sz="1400">
              <a:latin typeface="Atkinson Hyperlegible"/>
            </a:endParaRPr>
          </a:p>
          <a:p>
            <a:pPr>
              <a:lnSpc>
                <a:spcPct val="150000"/>
              </a:lnSpc>
              <a:defRPr/>
            </a:pPr>
            <a:endParaRPr lang="de-DE" sz="1400">
              <a:latin typeface="Atkinson Hyperlegible"/>
            </a:endParaRPr>
          </a:p>
          <a:p>
            <a:pPr>
              <a:lnSpc>
                <a:spcPct val="150000"/>
              </a:lnSpc>
              <a:defRPr/>
            </a:pPr>
            <a:r>
              <a:rPr lang="de-DE" sz="1400">
                <a:latin typeface="Atkinson Hyperlegible"/>
              </a:rPr>
              <a:t>MFA sichert zusätzlich Ihr persönliches Profil ab </a:t>
            </a:r>
            <a:endParaRPr/>
          </a:p>
          <a:p>
            <a:pPr>
              <a:lnSpc>
                <a:spcPct val="150000"/>
              </a:lnSpc>
              <a:defRPr/>
            </a:pPr>
            <a:endParaRPr lang="de-DE" sz="1400">
              <a:latin typeface="Atkinson Hyperlegible"/>
            </a:endParaRPr>
          </a:p>
          <a:p>
            <a:pPr>
              <a:lnSpc>
                <a:spcPct val="150000"/>
              </a:lnSpc>
              <a:defRPr/>
            </a:pPr>
            <a:endParaRPr lang="de-DE" sz="1400">
              <a:latin typeface="Atkinson Hyperlegible"/>
            </a:endParaRPr>
          </a:p>
          <a:p>
            <a:pPr>
              <a:lnSpc>
                <a:spcPct val="150000"/>
              </a:lnSpc>
              <a:defRPr/>
            </a:pPr>
            <a:endParaRPr lang="de-DE"/>
          </a:p>
        </p:txBody>
      </p:sp>
      <p:sp>
        <p:nvSpPr>
          <p:cNvPr id="4" name="Foliennummernplatzhalter 3"/>
          <p:cNvSpPr>
            <a:spLocks noGrp="1"/>
          </p:cNvSpPr>
          <p:nvPr>
            <p:ph type="sldNum" sz="quarter" idx="12"/>
          </p:nvPr>
        </p:nvSpPr>
        <p:spPr bwMode="auto"/>
        <p:txBody>
          <a:bodyPr/>
          <a:lstStyle/>
          <a:p>
            <a:pPr>
              <a:defRPr/>
            </a:pPr>
            <a:fld id="{4B35D191-E049-4FF5-BBB2-444DE596AA7B}" type="slidenum">
              <a:rPr lang="de-DE"/>
              <a:t>12</a:t>
            </a:fld>
            <a:endParaRPr lang="de-DE"/>
          </a:p>
        </p:txBody>
      </p:sp>
      <p:sp>
        <p:nvSpPr>
          <p:cNvPr id="9" name="Titel 2"/>
          <p:cNvSpPr txBox="1"/>
          <p:nvPr/>
        </p:nvSpPr>
        <p:spPr bwMode="auto">
          <a:xfrm>
            <a:off x="2714401" y="1124745"/>
            <a:ext cx="896222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Welche Termine sind für Sie wichtig?</a:t>
            </a:r>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grpSp>
        <p:nvGrpSpPr>
          <p:cNvPr id="25" name="Gruppieren 24"/>
          <p:cNvGrpSpPr/>
          <p:nvPr/>
        </p:nvGrpSpPr>
        <p:grpSpPr bwMode="auto">
          <a:xfrm>
            <a:off x="266128" y="1149325"/>
            <a:ext cx="2304256" cy="5040560"/>
            <a:chOff x="266128" y="1149325"/>
            <a:chExt cx="2304256" cy="5040560"/>
          </a:xfrm>
        </p:grpSpPr>
        <p:grpSp>
          <p:nvGrpSpPr>
            <p:cNvPr id="26" name="Gruppieren 25"/>
            <p:cNvGrpSpPr/>
            <p:nvPr/>
          </p:nvGrpSpPr>
          <p:grpSpPr bwMode="auto">
            <a:xfrm>
              <a:off x="266128" y="1149325"/>
              <a:ext cx="2304256" cy="5040560"/>
              <a:chOff x="266128" y="1149325"/>
              <a:chExt cx="2304256" cy="5040560"/>
            </a:xfrm>
          </p:grpSpPr>
          <p:grpSp>
            <p:nvGrpSpPr>
              <p:cNvPr id="28" name="Gruppieren 27"/>
              <p:cNvGrpSpPr/>
              <p:nvPr/>
            </p:nvGrpSpPr>
            <p:grpSpPr bwMode="auto">
              <a:xfrm>
                <a:off x="266128" y="1149325"/>
                <a:ext cx="2304256" cy="5040560"/>
                <a:chOff x="274451" y="1062702"/>
                <a:chExt cx="2304256" cy="5040560"/>
              </a:xfrm>
            </p:grpSpPr>
            <p:grpSp>
              <p:nvGrpSpPr>
                <p:cNvPr id="30" name="Gruppieren 29"/>
                <p:cNvGrpSpPr/>
                <p:nvPr/>
              </p:nvGrpSpPr>
              <p:grpSpPr bwMode="auto">
                <a:xfrm>
                  <a:off x="274451" y="1062702"/>
                  <a:ext cx="2304256" cy="5040560"/>
                  <a:chOff x="263352" y="1124744"/>
                  <a:chExt cx="2304256" cy="5040560"/>
                </a:xfrm>
              </p:grpSpPr>
              <p:sp>
                <p:nvSpPr>
                  <p:cNvPr id="32" name="Abgerundetes Rechteck 31"/>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3" name="Abgerundetes Rechteck 32"/>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34" name="Abgerundetes Rechteck 33"/>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31" name="Abgerundetes Rechteck 30"/>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29" name="Abgerundetes Rechteck 28"/>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Einstellungen für das Kollegium</a:t>
                </a:r>
              </a:p>
            </p:txBody>
          </p:sp>
        </p:grpSp>
        <p:sp>
          <p:nvSpPr>
            <p:cNvPr id="27" name="Abgerundetes Rechteck 26"/>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
        <p:nvSpPr>
          <p:cNvPr id="3" name="Abgerundetes Rechteck 2"/>
          <p:cNvSpPr/>
          <p:nvPr/>
        </p:nvSpPr>
        <p:spPr bwMode="auto">
          <a:xfrm>
            <a:off x="8185740" y="2644513"/>
            <a:ext cx="2530388" cy="528319"/>
          </a:xfrm>
          <a:prstGeom prst="roundRect">
            <a:avLst>
              <a:gd name="adj"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de-DE" sz="1400" b="1" i="1">
                <a:latin typeface="Atkinson Hyperlegible"/>
              </a:rPr>
              <a:t>[durch ByCS-Admin zu ergänzen]</a:t>
            </a:r>
          </a:p>
        </p:txBody>
      </p:sp>
      <p:sp>
        <p:nvSpPr>
          <p:cNvPr id="24" name="Abgerundetes Rechteck 23"/>
          <p:cNvSpPr/>
          <p:nvPr/>
        </p:nvSpPr>
        <p:spPr bwMode="auto">
          <a:xfrm>
            <a:off x="8185740" y="3582625"/>
            <a:ext cx="2530388" cy="528319"/>
          </a:xfrm>
          <a:prstGeom prst="roundRect">
            <a:avLst>
              <a:gd name="adj" fmla="val 16667"/>
            </a:avLst>
          </a:prstGeom>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de-DE" sz="1400" b="1" i="1">
                <a:latin typeface="Atkinson Hyperlegible"/>
              </a:rPr>
              <a:t>[durch ByCS-Admin zu ergänzen]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13</a:t>
            </a:fld>
            <a:endParaRPr lang="de-DE"/>
          </a:p>
        </p:txBody>
      </p:sp>
      <p:sp>
        <p:nvSpPr>
          <p:cNvPr id="9" name="Titel 2"/>
          <p:cNvSpPr txBox="1"/>
          <p:nvPr/>
        </p:nvSpPr>
        <p:spPr bwMode="auto">
          <a:xfrm>
            <a:off x="2714401" y="1124745"/>
            <a:ext cx="896222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Hat eine Lehrkraft keinen Zugang mehr zum persönlichen Profil?</a:t>
            </a:r>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31" name="Rechteckiger Pfeil 30"/>
          <p:cNvSpPr/>
          <p:nvPr/>
        </p:nvSpPr>
        <p:spPr bwMode="auto">
          <a:xfrm rot="5400000">
            <a:off x="5824611" y="1162119"/>
            <a:ext cx="542777" cy="1461689"/>
          </a:xfrm>
          <a:prstGeom prst="bentArrow">
            <a:avLst>
              <a:gd name="adj1" fmla="val 25000"/>
              <a:gd name="adj2" fmla="val 26940"/>
              <a:gd name="adj3" fmla="val 25000"/>
              <a:gd name="adj4" fmla="val 4375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algn="l">
              <a:spcBef>
                <a:spcPts val="0"/>
              </a:spcBef>
              <a:spcAft>
                <a:spcPts val="0"/>
              </a:spcAft>
              <a:defRPr sz="1000">
                <a:solidFill>
                  <a:schemeClr val="lt1"/>
                </a:solidFill>
                <a:latin typeface="+mn-lt"/>
                <a:ea typeface="+mn-ea"/>
                <a:cs typeface="+mn-cs"/>
              </a:defRPr>
            </a:lvl1pPr>
            <a:lvl2pPr marL="457200" algn="l">
              <a:spcBef>
                <a:spcPts val="0"/>
              </a:spcBef>
              <a:spcAft>
                <a:spcPts val="0"/>
              </a:spcAft>
              <a:defRPr sz="1000">
                <a:solidFill>
                  <a:schemeClr val="lt1"/>
                </a:solidFill>
                <a:latin typeface="+mn-lt"/>
                <a:ea typeface="+mn-ea"/>
                <a:cs typeface="+mn-cs"/>
              </a:defRPr>
            </a:lvl2pPr>
            <a:lvl3pPr marL="914400" algn="l">
              <a:spcBef>
                <a:spcPts val="0"/>
              </a:spcBef>
              <a:spcAft>
                <a:spcPts val="0"/>
              </a:spcAft>
              <a:defRPr sz="1000">
                <a:solidFill>
                  <a:schemeClr val="lt1"/>
                </a:solidFill>
                <a:latin typeface="+mn-lt"/>
                <a:ea typeface="+mn-ea"/>
                <a:cs typeface="+mn-cs"/>
              </a:defRPr>
            </a:lvl3pPr>
            <a:lvl4pPr marL="1371600" algn="l">
              <a:spcBef>
                <a:spcPts val="0"/>
              </a:spcBef>
              <a:spcAft>
                <a:spcPts val="0"/>
              </a:spcAft>
              <a:defRPr sz="1000">
                <a:solidFill>
                  <a:schemeClr val="lt1"/>
                </a:solidFill>
                <a:latin typeface="+mn-lt"/>
                <a:ea typeface="+mn-ea"/>
                <a:cs typeface="+mn-cs"/>
              </a:defRPr>
            </a:lvl4pPr>
            <a:lvl5pPr marL="1828800" algn="l">
              <a:spcBef>
                <a:spcPts val="0"/>
              </a:spcBef>
              <a:spcAft>
                <a:spcPts val="0"/>
              </a:spcAft>
              <a:defRPr sz="1000">
                <a:solidFill>
                  <a:schemeClr val="lt1"/>
                </a:solidFill>
                <a:latin typeface="+mn-lt"/>
                <a:ea typeface="+mn-ea"/>
                <a:cs typeface="+mn-cs"/>
              </a:defRPr>
            </a:lvl5pPr>
            <a:lvl6pPr marL="2286000" algn="l" defTabSz="914400">
              <a:defRPr sz="1000">
                <a:solidFill>
                  <a:schemeClr val="lt1"/>
                </a:solidFill>
                <a:latin typeface="+mn-lt"/>
                <a:ea typeface="+mn-ea"/>
                <a:cs typeface="+mn-cs"/>
              </a:defRPr>
            </a:lvl6pPr>
            <a:lvl7pPr marL="2743200" algn="l" defTabSz="914400">
              <a:defRPr sz="1000">
                <a:solidFill>
                  <a:schemeClr val="lt1"/>
                </a:solidFill>
                <a:latin typeface="+mn-lt"/>
                <a:ea typeface="+mn-ea"/>
                <a:cs typeface="+mn-cs"/>
              </a:defRPr>
            </a:lvl7pPr>
            <a:lvl8pPr marL="3200400" algn="l" defTabSz="914400">
              <a:defRPr sz="1000">
                <a:solidFill>
                  <a:schemeClr val="lt1"/>
                </a:solidFill>
                <a:latin typeface="+mn-lt"/>
                <a:ea typeface="+mn-ea"/>
                <a:cs typeface="+mn-cs"/>
              </a:defRPr>
            </a:lvl8pPr>
            <a:lvl9pPr marL="3657600" algn="l" defTabSz="914400">
              <a:defRPr sz="1000">
                <a:solidFill>
                  <a:schemeClr val="lt1"/>
                </a:solidFill>
                <a:latin typeface="+mn-lt"/>
                <a:ea typeface="+mn-ea"/>
                <a:cs typeface="+mn-cs"/>
              </a:defRPr>
            </a:lvl9pPr>
          </a:lstStyle>
          <a:p>
            <a:pPr algn="ctr">
              <a:defRPr/>
            </a:pPr>
            <a:endParaRPr lang="de-DE">
              <a:solidFill>
                <a:schemeClr val="tx1"/>
              </a:solidFill>
            </a:endParaRPr>
          </a:p>
        </p:txBody>
      </p:sp>
      <p:sp>
        <p:nvSpPr>
          <p:cNvPr id="33" name="Inhaltsplatzhalter 5"/>
          <p:cNvSpPr txBox="1"/>
          <p:nvPr/>
        </p:nvSpPr>
        <p:spPr bwMode="auto">
          <a:xfrm>
            <a:off x="2855640" y="5168064"/>
            <a:ext cx="8928992" cy="946144"/>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None/>
              <a:defRPr/>
            </a:pPr>
            <a:r>
              <a:rPr lang="de-DE" sz="1400" dirty="0"/>
              <a:t>Nur mit den Informationen </a:t>
            </a:r>
            <a:r>
              <a:rPr lang="de-DE" sz="1400" b="1" dirty="0"/>
              <a:t>Geräte-Bezeichnung</a:t>
            </a:r>
            <a:r>
              <a:rPr lang="de-DE" sz="1400" dirty="0"/>
              <a:t> und </a:t>
            </a:r>
            <a:r>
              <a:rPr lang="de-DE" sz="1400" b="1" dirty="0"/>
              <a:t>Aktivierungscode</a:t>
            </a:r>
            <a:r>
              <a:rPr lang="de-DE" sz="1400" dirty="0"/>
              <a:t> kann Ihr ByCS-Admin ein neues MFA-Gerät für Sie freischalten.  </a:t>
            </a:r>
            <a:endParaRPr dirty="0"/>
          </a:p>
          <a:p>
            <a:pPr marL="0" indent="0">
              <a:buNone/>
              <a:defRPr/>
            </a:pPr>
            <a:endParaRPr lang="de-DE" sz="1400" dirty="0"/>
          </a:p>
          <a:p>
            <a:pPr>
              <a:defRPr/>
            </a:pPr>
            <a:endParaRPr lang="de-DE" sz="1400" dirty="0"/>
          </a:p>
        </p:txBody>
      </p:sp>
      <p:grpSp>
        <p:nvGrpSpPr>
          <p:cNvPr id="25" name="Gruppieren 24"/>
          <p:cNvGrpSpPr/>
          <p:nvPr/>
        </p:nvGrpSpPr>
        <p:grpSpPr bwMode="auto">
          <a:xfrm>
            <a:off x="266128" y="1149325"/>
            <a:ext cx="2304256" cy="5040560"/>
            <a:chOff x="266128" y="1149325"/>
            <a:chExt cx="2304256" cy="5040560"/>
          </a:xfrm>
        </p:grpSpPr>
        <p:grpSp>
          <p:nvGrpSpPr>
            <p:cNvPr id="26" name="Gruppieren 25"/>
            <p:cNvGrpSpPr/>
            <p:nvPr/>
          </p:nvGrpSpPr>
          <p:grpSpPr bwMode="auto">
            <a:xfrm>
              <a:off x="266128" y="1149325"/>
              <a:ext cx="2304256" cy="5040560"/>
              <a:chOff x="266128" y="1149325"/>
              <a:chExt cx="2304256" cy="5040560"/>
            </a:xfrm>
          </p:grpSpPr>
          <p:grpSp>
            <p:nvGrpSpPr>
              <p:cNvPr id="35" name="Gruppieren 34"/>
              <p:cNvGrpSpPr/>
              <p:nvPr/>
            </p:nvGrpSpPr>
            <p:grpSpPr bwMode="auto">
              <a:xfrm>
                <a:off x="266128" y="1149325"/>
                <a:ext cx="2304256" cy="5040560"/>
                <a:chOff x="274451" y="1062702"/>
                <a:chExt cx="2304256" cy="5040560"/>
              </a:xfrm>
            </p:grpSpPr>
            <p:grpSp>
              <p:nvGrpSpPr>
                <p:cNvPr id="37" name="Gruppieren 36"/>
                <p:cNvGrpSpPr/>
                <p:nvPr/>
              </p:nvGrpSpPr>
              <p:grpSpPr bwMode="auto">
                <a:xfrm>
                  <a:off x="274451" y="1062702"/>
                  <a:ext cx="2304256" cy="5040560"/>
                  <a:chOff x="263352" y="1124744"/>
                  <a:chExt cx="2304256" cy="5040560"/>
                </a:xfrm>
              </p:grpSpPr>
              <p:sp>
                <p:nvSpPr>
                  <p:cNvPr id="39" name="Abgerundetes Rechteck 38"/>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40" name="Abgerundetes Rechteck 39"/>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41" name="Abgerundetes Rechteck 40"/>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38" name="Abgerundetes Rechteck 37"/>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36" name="Abgerundetes Rechteck 35"/>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34" name="Abgerundetes Rechteck 33"/>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Was tun im Verlustfall?</a:t>
              </a:r>
              <a:endParaRPr/>
            </a:p>
          </p:txBody>
        </p:sp>
      </p:grpSp>
      <p:pic>
        <p:nvPicPr>
          <p:cNvPr id="42" name="Grafik 41"/>
          <p:cNvPicPr>
            <a:picLocks noChangeAspect="1"/>
          </p:cNvPicPr>
          <p:nvPr/>
        </p:nvPicPr>
        <p:blipFill>
          <a:blip r:embed="rId3"/>
          <a:srcRect r="50709"/>
          <a:stretch/>
        </p:blipFill>
        <p:spPr bwMode="auto">
          <a:xfrm>
            <a:off x="5365155" y="2175763"/>
            <a:ext cx="4705414" cy="2781506"/>
          </a:xfrm>
          <a:prstGeom prst="rect">
            <a:avLst/>
          </a:prstGeom>
          <a:solidFill>
            <a:schemeClr val="accent1">
              <a:lumMod val="20000"/>
              <a:lumOff val="80000"/>
            </a:schemeClr>
          </a:solidFill>
          <a:ln w="38100">
            <a:noFill/>
          </a:ln>
          <a:effectLst>
            <a:outerShdw blurRad="190500" algn="tl" rotWithShape="0">
              <a:srgbClr val="000000">
                <a:alpha val="70000"/>
              </a:srgbClr>
            </a:outerShdw>
          </a:effectLst>
        </p:spPr>
      </p:pic>
      <p:pic>
        <p:nvPicPr>
          <p:cNvPr id="2" name="Grafik 1"/>
          <p:cNvPicPr>
            <a:picLocks noChangeAspect="1"/>
          </p:cNvPicPr>
          <p:nvPr/>
        </p:nvPicPr>
        <p:blipFill>
          <a:blip r:embed="rId4">
            <a:extLst>
              <a:ext uri="{28A0092B-C50C-407E-A947-70E740481C1C}">
                <a14:useLocalDpi xmlns:a14="http://schemas.microsoft.com/office/drawing/2010/main" val="0"/>
              </a:ext>
            </a:extLst>
          </a:blip>
          <a:srcRect/>
          <a:stretch/>
        </p:blipFill>
        <p:spPr bwMode="auto">
          <a:xfrm>
            <a:off x="2797594" y="1563358"/>
            <a:ext cx="2289976" cy="3393910"/>
          </a:xfrm>
          <a:prstGeom prst="rect">
            <a:avLst/>
          </a:prstGeom>
          <a:solidFill>
            <a:schemeClr val="accent1">
              <a:lumMod val="20000"/>
              <a:lumOff val="80000"/>
            </a:schemeClr>
          </a:solidFill>
          <a:ln w="38100">
            <a:noFill/>
          </a:ln>
          <a:effectLst>
            <a:outerShdw blurRad="190500" algn="tl" rotWithShape="0">
              <a:srgbClr val="000000">
                <a:alpha val="70000"/>
              </a:srgbClr>
            </a:outerShdw>
          </a:effectLst>
        </p:spPr>
      </p:pic>
      <p:cxnSp>
        <p:nvCxnSpPr>
          <p:cNvPr id="5" name="Gerade Verbindung mit Pfeil 4">
            <a:extLst>
              <a:ext uri="{FF2B5EF4-FFF2-40B4-BE49-F238E27FC236}">
                <a16:creationId xmlns:a16="http://schemas.microsoft.com/office/drawing/2014/main" id="{46375430-FF1F-417D-956F-7B43B1C83656}"/>
              </a:ext>
            </a:extLst>
          </p:cNvPr>
          <p:cNvCxnSpPr>
            <a:cxnSpLocks/>
          </p:cNvCxnSpPr>
          <p:nvPr/>
        </p:nvCxnSpPr>
        <p:spPr>
          <a:xfrm flipH="1">
            <a:off x="4655840" y="3861048"/>
            <a:ext cx="431730" cy="43204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14</a:t>
            </a:fld>
            <a:endParaRPr lang="de-DE"/>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grpSp>
        <p:nvGrpSpPr>
          <p:cNvPr id="25" name="Gruppieren 24"/>
          <p:cNvGrpSpPr/>
          <p:nvPr/>
        </p:nvGrpSpPr>
        <p:grpSpPr bwMode="auto">
          <a:xfrm>
            <a:off x="266128" y="1149325"/>
            <a:ext cx="2304256" cy="5040560"/>
            <a:chOff x="266128" y="1149325"/>
            <a:chExt cx="2304256" cy="5040560"/>
          </a:xfrm>
        </p:grpSpPr>
        <p:grpSp>
          <p:nvGrpSpPr>
            <p:cNvPr id="26" name="Gruppieren 25"/>
            <p:cNvGrpSpPr/>
            <p:nvPr/>
          </p:nvGrpSpPr>
          <p:grpSpPr bwMode="auto">
            <a:xfrm>
              <a:off x="266128" y="1149325"/>
              <a:ext cx="2304256" cy="5040560"/>
              <a:chOff x="266128" y="1149325"/>
              <a:chExt cx="2304256" cy="5040560"/>
            </a:xfrm>
          </p:grpSpPr>
          <p:grpSp>
            <p:nvGrpSpPr>
              <p:cNvPr id="35" name="Gruppieren 34"/>
              <p:cNvGrpSpPr/>
              <p:nvPr/>
            </p:nvGrpSpPr>
            <p:grpSpPr bwMode="auto">
              <a:xfrm>
                <a:off x="266128" y="1149325"/>
                <a:ext cx="2304256" cy="5040560"/>
                <a:chOff x="274451" y="1062702"/>
                <a:chExt cx="2304256" cy="5040560"/>
              </a:xfrm>
            </p:grpSpPr>
            <p:grpSp>
              <p:nvGrpSpPr>
                <p:cNvPr id="37" name="Gruppieren 36"/>
                <p:cNvGrpSpPr/>
                <p:nvPr/>
              </p:nvGrpSpPr>
              <p:grpSpPr bwMode="auto">
                <a:xfrm>
                  <a:off x="274451" y="1062702"/>
                  <a:ext cx="2304256" cy="5040560"/>
                  <a:chOff x="263352" y="1124744"/>
                  <a:chExt cx="2304256" cy="5040560"/>
                </a:xfrm>
              </p:grpSpPr>
              <p:sp>
                <p:nvSpPr>
                  <p:cNvPr id="39" name="Abgerundetes Rechteck 38"/>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40" name="Abgerundetes Rechteck 39"/>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41" name="Abgerundetes Rechteck 40"/>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38" name="Abgerundetes Rechteck 37"/>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36" name="Abgerundetes Rechteck 35"/>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34" name="Abgerundetes Rechteck 33"/>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Was tun im Verlustfall?</a:t>
              </a:r>
              <a:endParaRPr/>
            </a:p>
          </p:txBody>
        </p:sp>
      </p:grpSp>
      <p:sp>
        <p:nvSpPr>
          <p:cNvPr id="20" name="Titel 2"/>
          <p:cNvSpPr txBox="1"/>
          <p:nvPr/>
        </p:nvSpPr>
        <p:spPr bwMode="auto">
          <a:xfrm>
            <a:off x="2714401" y="1124745"/>
            <a:ext cx="896222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Nutzen Sie gerne auch den persönlichen Support!</a:t>
            </a:r>
          </a:p>
        </p:txBody>
      </p:sp>
      <p:sp>
        <p:nvSpPr>
          <p:cNvPr id="21" name="Abgerundetes Rechteck 20"/>
          <p:cNvSpPr/>
          <p:nvPr/>
        </p:nvSpPr>
        <p:spPr bwMode="auto">
          <a:xfrm>
            <a:off x="4295800" y="1865540"/>
            <a:ext cx="5183734" cy="2553964"/>
          </a:xfrm>
          <a:prstGeom prst="roundRect">
            <a:avLst>
              <a:gd name="adj" fmla="val 16667"/>
            </a:avLst>
          </a:prstGeom>
          <a:solidFill>
            <a:srgbClr val="5171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algn="l">
              <a:spcBef>
                <a:spcPts val="0"/>
              </a:spcBef>
              <a:spcAft>
                <a:spcPts val="0"/>
              </a:spcAft>
              <a:defRPr sz="1000">
                <a:solidFill>
                  <a:schemeClr val="lt1"/>
                </a:solidFill>
                <a:latin typeface="+mn-lt"/>
                <a:ea typeface="+mn-ea"/>
                <a:cs typeface="+mn-cs"/>
              </a:defRPr>
            </a:lvl1pPr>
            <a:lvl2pPr marL="457200" algn="l">
              <a:spcBef>
                <a:spcPts val="0"/>
              </a:spcBef>
              <a:spcAft>
                <a:spcPts val="0"/>
              </a:spcAft>
              <a:defRPr sz="1000">
                <a:solidFill>
                  <a:schemeClr val="lt1"/>
                </a:solidFill>
                <a:latin typeface="+mn-lt"/>
                <a:ea typeface="+mn-ea"/>
                <a:cs typeface="+mn-cs"/>
              </a:defRPr>
            </a:lvl2pPr>
            <a:lvl3pPr marL="914400" algn="l">
              <a:spcBef>
                <a:spcPts val="0"/>
              </a:spcBef>
              <a:spcAft>
                <a:spcPts val="0"/>
              </a:spcAft>
              <a:defRPr sz="1000">
                <a:solidFill>
                  <a:schemeClr val="lt1"/>
                </a:solidFill>
                <a:latin typeface="+mn-lt"/>
                <a:ea typeface="+mn-ea"/>
                <a:cs typeface="+mn-cs"/>
              </a:defRPr>
            </a:lvl3pPr>
            <a:lvl4pPr marL="1371600" algn="l">
              <a:spcBef>
                <a:spcPts val="0"/>
              </a:spcBef>
              <a:spcAft>
                <a:spcPts val="0"/>
              </a:spcAft>
              <a:defRPr sz="1000">
                <a:solidFill>
                  <a:schemeClr val="lt1"/>
                </a:solidFill>
                <a:latin typeface="+mn-lt"/>
                <a:ea typeface="+mn-ea"/>
                <a:cs typeface="+mn-cs"/>
              </a:defRPr>
            </a:lvl4pPr>
            <a:lvl5pPr marL="1828800" algn="l">
              <a:spcBef>
                <a:spcPts val="0"/>
              </a:spcBef>
              <a:spcAft>
                <a:spcPts val="0"/>
              </a:spcAft>
              <a:defRPr sz="1000">
                <a:solidFill>
                  <a:schemeClr val="lt1"/>
                </a:solidFill>
                <a:latin typeface="+mn-lt"/>
                <a:ea typeface="+mn-ea"/>
                <a:cs typeface="+mn-cs"/>
              </a:defRPr>
            </a:lvl5pPr>
            <a:lvl6pPr marL="2286000" algn="l" defTabSz="914400">
              <a:defRPr sz="1000">
                <a:solidFill>
                  <a:schemeClr val="lt1"/>
                </a:solidFill>
                <a:latin typeface="+mn-lt"/>
                <a:ea typeface="+mn-ea"/>
                <a:cs typeface="+mn-cs"/>
              </a:defRPr>
            </a:lvl6pPr>
            <a:lvl7pPr marL="2743200" algn="l" defTabSz="914400">
              <a:defRPr sz="1000">
                <a:solidFill>
                  <a:schemeClr val="lt1"/>
                </a:solidFill>
                <a:latin typeface="+mn-lt"/>
                <a:ea typeface="+mn-ea"/>
                <a:cs typeface="+mn-cs"/>
              </a:defRPr>
            </a:lvl7pPr>
            <a:lvl8pPr marL="3200400" algn="l" defTabSz="914400">
              <a:defRPr sz="1000">
                <a:solidFill>
                  <a:schemeClr val="lt1"/>
                </a:solidFill>
                <a:latin typeface="+mn-lt"/>
                <a:ea typeface="+mn-ea"/>
                <a:cs typeface="+mn-cs"/>
              </a:defRPr>
            </a:lvl8pPr>
            <a:lvl9pPr marL="3657600" algn="l" defTabSz="914400">
              <a:defRPr sz="1000">
                <a:solidFill>
                  <a:schemeClr val="lt1"/>
                </a:solidFill>
                <a:latin typeface="+mn-lt"/>
                <a:ea typeface="+mn-ea"/>
                <a:cs typeface="+mn-cs"/>
              </a:defRPr>
            </a:lvl9pPr>
          </a:lstStyle>
          <a:p>
            <a:pPr marL="0" marR="0" lvl="0" indent="0" algn="l" defTabSz="914400">
              <a:lnSpc>
                <a:spcPct val="100000"/>
              </a:lnSpc>
              <a:spcBef>
                <a:spcPts val="0"/>
              </a:spcBef>
              <a:spcAft>
                <a:spcPts val="0"/>
              </a:spcAft>
              <a:buClrTx/>
              <a:buSzTx/>
              <a:buFontTx/>
              <a:buNone/>
              <a:defRPr/>
            </a:pPr>
            <a:r>
              <a:rPr lang="de-DE" sz="1400" b="1" i="0" u="none" strike="noStrike" cap="none" spc="0">
                <a:ln>
                  <a:noFill/>
                </a:ln>
                <a:solidFill>
                  <a:srgbClr val="FFFFFF"/>
                </a:solidFill>
                <a:latin typeface="Atkinson Hyperlegible"/>
                <a:cs typeface="Arial"/>
              </a:rPr>
              <a:t>Persönlicher ByCS-Support</a:t>
            </a:r>
            <a:endParaRPr/>
          </a:p>
          <a:p>
            <a:pPr marL="0" marR="0" lvl="0" indent="0" algn="ctr" defTabSz="914400">
              <a:lnSpc>
                <a:spcPct val="100000"/>
              </a:lnSpc>
              <a:spcBef>
                <a:spcPts val="0"/>
              </a:spcBef>
              <a:spcAft>
                <a:spcPts val="0"/>
              </a:spcAft>
              <a:buClrTx/>
              <a:buSzTx/>
              <a:buFontTx/>
              <a:buNone/>
              <a:defRPr/>
            </a:pPr>
            <a:endParaRPr lang="de-DE" sz="1400" b="0" i="0" u="none" strike="noStrike" cap="none" spc="0">
              <a:ln>
                <a:noFill/>
              </a:ln>
              <a:solidFill>
                <a:srgbClr val="FFFFFF"/>
              </a:solidFill>
              <a:latin typeface="Atkinson Hyperlegible"/>
              <a:cs typeface="Arial"/>
            </a:endParaRPr>
          </a:p>
          <a:p>
            <a:pPr marL="0" marR="0" lvl="0" indent="0" algn="l" defTabSz="914400">
              <a:lnSpc>
                <a:spcPct val="100000"/>
              </a:lnSpc>
              <a:spcBef>
                <a:spcPts val="0"/>
              </a:spcBef>
              <a:spcAft>
                <a:spcPts val="0"/>
              </a:spcAft>
              <a:buClrTx/>
              <a:buSzTx/>
              <a:buFontTx/>
              <a:buNone/>
              <a:defRPr/>
            </a:pPr>
            <a:r>
              <a:rPr lang="de-DE" sz="1400" b="0" i="0" u="none" strike="noStrike" cap="none" spc="0">
                <a:ln>
                  <a:noFill/>
                </a:ln>
                <a:solidFill>
                  <a:srgbClr val="FFFFFF"/>
                </a:solidFill>
                <a:latin typeface="Atkinson Hyperlegible"/>
                <a:cs typeface="Arial"/>
              </a:rPr>
              <a:t>E-Mail: support@bycs.de</a:t>
            </a:r>
            <a:endParaRPr/>
          </a:p>
          <a:p>
            <a:pPr marL="0" marR="0" lvl="0" indent="0" algn="l" defTabSz="914400">
              <a:lnSpc>
                <a:spcPct val="100000"/>
              </a:lnSpc>
              <a:spcBef>
                <a:spcPts val="0"/>
              </a:spcBef>
              <a:spcAft>
                <a:spcPts val="0"/>
              </a:spcAft>
              <a:buClrTx/>
              <a:buSzTx/>
              <a:buFontTx/>
              <a:buNone/>
              <a:defRPr/>
            </a:pPr>
            <a:r>
              <a:rPr lang="de-DE" sz="1400" b="0" i="0" u="none" strike="noStrike" cap="none" spc="0">
                <a:ln>
                  <a:noFill/>
                </a:ln>
                <a:solidFill>
                  <a:srgbClr val="FFFFFF"/>
                </a:solidFill>
                <a:latin typeface="Atkinson Hyperlegible"/>
                <a:cs typeface="Arial"/>
              </a:rPr>
              <a:t>Telefon-Hotline: 089 95 44 55 44</a:t>
            </a:r>
            <a:endParaRPr/>
          </a:p>
          <a:p>
            <a:pPr marL="0" marR="0" lvl="0" indent="0" algn="ctr" defTabSz="914400">
              <a:lnSpc>
                <a:spcPct val="100000"/>
              </a:lnSpc>
              <a:spcBef>
                <a:spcPts val="0"/>
              </a:spcBef>
              <a:spcAft>
                <a:spcPts val="0"/>
              </a:spcAft>
              <a:buClrTx/>
              <a:buSzTx/>
              <a:buFontTx/>
              <a:buNone/>
              <a:defRPr/>
            </a:pPr>
            <a:endParaRPr lang="de-DE" sz="1400" b="0" i="0" u="none" strike="noStrike" cap="none" spc="0">
              <a:ln>
                <a:noFill/>
              </a:ln>
              <a:solidFill>
                <a:srgbClr val="FFFFFF"/>
              </a:solidFill>
              <a:latin typeface="Atkinson Hyperlegible"/>
              <a:cs typeface="Arial"/>
            </a:endParaRPr>
          </a:p>
          <a:p>
            <a:pPr marL="0" marR="0" lvl="0" indent="0" algn="l" defTabSz="914400">
              <a:lnSpc>
                <a:spcPct val="100000"/>
              </a:lnSpc>
              <a:spcBef>
                <a:spcPts val="0"/>
              </a:spcBef>
              <a:spcAft>
                <a:spcPts val="0"/>
              </a:spcAft>
              <a:buClrTx/>
              <a:buSzTx/>
              <a:buFontTx/>
              <a:buNone/>
              <a:defRPr/>
            </a:pPr>
            <a:r>
              <a:rPr lang="de-DE" sz="1400" b="0" i="0" u="none" strike="noStrike" cap="none" spc="0">
                <a:ln>
                  <a:noFill/>
                </a:ln>
                <a:solidFill>
                  <a:srgbClr val="FFFFFF"/>
                </a:solidFill>
                <a:latin typeface="Atkinson Hyperlegible"/>
                <a:cs typeface="Arial"/>
              </a:rPr>
              <a:t>Telefonische Erreichbarkeit: </a:t>
            </a:r>
            <a:endParaRPr/>
          </a:p>
          <a:p>
            <a:pPr marL="0" marR="0" lvl="0" indent="0" algn="l" defTabSz="914400">
              <a:lnSpc>
                <a:spcPct val="100000"/>
              </a:lnSpc>
              <a:spcBef>
                <a:spcPts val="0"/>
              </a:spcBef>
              <a:spcAft>
                <a:spcPts val="0"/>
              </a:spcAft>
              <a:buClrTx/>
              <a:buSzTx/>
              <a:buFontTx/>
              <a:buNone/>
              <a:defRPr/>
            </a:pPr>
            <a:r>
              <a:rPr lang="de-DE" sz="1400" b="0" i="0" u="none" strike="noStrike" cap="none" spc="0">
                <a:ln>
                  <a:noFill/>
                </a:ln>
                <a:solidFill>
                  <a:srgbClr val="FFFFFF"/>
                </a:solidFill>
                <a:latin typeface="Atkinson Hyperlegible"/>
                <a:cs typeface="Arial"/>
              </a:rPr>
              <a:t>Montag – Freitag, 6:00 – 22:00 Uhr</a:t>
            </a:r>
            <a:endParaRPr/>
          </a:p>
          <a:p>
            <a:pPr marL="0" marR="0" lvl="0" indent="0" algn="l" defTabSz="914400">
              <a:lnSpc>
                <a:spcPct val="100000"/>
              </a:lnSpc>
              <a:spcBef>
                <a:spcPts val="0"/>
              </a:spcBef>
              <a:spcAft>
                <a:spcPts val="0"/>
              </a:spcAft>
              <a:buClrTx/>
              <a:buSzTx/>
              <a:buFontTx/>
              <a:buNone/>
              <a:defRPr/>
            </a:pPr>
            <a:r>
              <a:rPr lang="de-DE" sz="1400" b="0" i="0" u="none" strike="noStrike" cap="none" spc="0">
                <a:ln>
                  <a:noFill/>
                </a:ln>
                <a:solidFill>
                  <a:srgbClr val="FFFFFF"/>
                </a:solidFill>
                <a:latin typeface="Atkinson Hyperlegible"/>
                <a:cs typeface="Arial"/>
              </a:rPr>
              <a:t>Samstag, 10:00 – 18:00 Uhr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15</a:t>
            </a:fld>
            <a:endParaRPr lang="de-DE"/>
          </a:p>
        </p:txBody>
      </p:sp>
      <p:sp>
        <p:nvSpPr>
          <p:cNvPr id="12"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3"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5" name="Titel 2"/>
          <p:cNvSpPr txBox="1"/>
          <p:nvPr/>
        </p:nvSpPr>
        <p:spPr bwMode="auto">
          <a:xfrm>
            <a:off x="1739516" y="3429000"/>
            <a:ext cx="8712968" cy="1368152"/>
          </a:xfrm>
          <a:prstGeom prst="rect">
            <a:avLst/>
          </a:prstGeom>
        </p:spPr>
        <p:txBody>
          <a:bodyPr>
            <a:normAutofit/>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lgn="ctr">
              <a:defRPr/>
            </a:pPr>
            <a:r>
              <a:rPr lang="de-DE"/>
              <a:t>Vielen Dank für Ihre Aufmerksamkeit!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2</a:t>
            </a:fld>
            <a:endParaRPr lang="de-DE"/>
          </a:p>
        </p:txBody>
      </p:sp>
      <p:sp>
        <p:nvSpPr>
          <p:cNvPr id="7" name="Title Placeholder 1"/>
          <p:cNvSpPr txBox="1"/>
          <p:nvPr/>
        </p:nvSpPr>
        <p:spPr bwMode="auto">
          <a:xfrm>
            <a:off x="2711623" y="908720"/>
            <a:ext cx="9014549" cy="1224136"/>
          </a:xfrm>
          <a:prstGeom prst="rect">
            <a:avLst/>
          </a:prstGeom>
        </p:spPr>
        <p:txBody>
          <a:bodyPr vert="horz" lIns="91440" tIns="45720" rIns="91440" bIns="45720" rtlCol="0" anchor="ctr">
            <a:normAutofit/>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lnSpc>
                <a:spcPct val="150000"/>
              </a:lnSpc>
              <a:defRPr/>
            </a:pPr>
            <a:r>
              <a:rPr lang="de-DE" sz="2400"/>
              <a:t>Kommende Entwicklungen in der ByCS</a:t>
            </a:r>
          </a:p>
        </p:txBody>
      </p:sp>
      <p:sp>
        <p:nvSpPr>
          <p:cNvPr id="11"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3" name="Rechteck 2"/>
          <p:cNvSpPr/>
          <p:nvPr/>
        </p:nvSpPr>
        <p:spPr bwMode="auto">
          <a:xfrm>
            <a:off x="2715408" y="2162673"/>
            <a:ext cx="9014550" cy="1061829"/>
          </a:xfrm>
          <a:prstGeom prst="rect">
            <a:avLst/>
          </a:prstGeom>
        </p:spPr>
        <p:txBody>
          <a:bodyPr wrap="square">
            <a:spAutoFit/>
          </a:bodyPr>
          <a:lstStyle/>
          <a:p>
            <a:pPr algn="ctr">
              <a:lnSpc>
                <a:spcPct val="150000"/>
              </a:lnSpc>
              <a:defRPr/>
            </a:pPr>
            <a:r>
              <a:rPr lang="de-DE" sz="1400" b="1">
                <a:latin typeface="Atkinson Hyperlegible"/>
              </a:rPr>
              <a:t>Online Ihre Noten verwalten! </a:t>
            </a:r>
            <a:endParaRPr/>
          </a:p>
          <a:p>
            <a:pPr algn="ctr">
              <a:lnSpc>
                <a:spcPct val="150000"/>
              </a:lnSpc>
              <a:defRPr/>
            </a:pPr>
            <a:r>
              <a:rPr lang="de-DE" sz="1400" b="1">
                <a:latin typeface="Atkinson Hyperlegible"/>
              </a:rPr>
              <a:t>Im Kollegium gemeinsam Gutachten erstellen! </a:t>
            </a:r>
          </a:p>
          <a:p>
            <a:pPr algn="ctr">
              <a:lnSpc>
                <a:spcPct val="150000"/>
              </a:lnSpc>
              <a:defRPr/>
            </a:pPr>
            <a:r>
              <a:rPr lang="de-DE" sz="1400" b="1">
                <a:latin typeface="Atkinson Hyperlegible"/>
              </a:rPr>
              <a:t>Sich mit dem Kollegium über Prüfungsergebnisse austauschen!</a:t>
            </a:r>
          </a:p>
        </p:txBody>
      </p:sp>
      <p:sp>
        <p:nvSpPr>
          <p:cNvPr id="5" name="Textfeld 4"/>
          <p:cNvSpPr txBox="1"/>
          <p:nvPr/>
        </p:nvSpPr>
        <p:spPr bwMode="auto">
          <a:xfrm>
            <a:off x="2783631" y="3582981"/>
            <a:ext cx="9015629" cy="1600560"/>
          </a:xfrm>
          <a:prstGeom prst="rect">
            <a:avLst/>
          </a:prstGeom>
          <a:noFill/>
        </p:spPr>
        <p:txBody>
          <a:bodyPr wrap="square" rtlCol="0">
            <a:spAutoFit/>
          </a:bodyPr>
          <a:lstStyle/>
          <a:p>
            <a:pPr>
              <a:lnSpc>
                <a:spcPct val="150000"/>
              </a:lnSpc>
              <a:defRPr/>
            </a:pPr>
            <a:r>
              <a:rPr lang="de-DE" sz="1400">
                <a:latin typeface="Atkinson Hyperlegible"/>
              </a:rPr>
              <a:t>Damit all diese und viele weitere Anwendungsfälle möglich werden und Sie dabei nicht auf die angemessene Sicherheit verzichten müssen, steht Ihnen in der BayernCloud Schule eine einfache und sichere Form der Multifaktor-Authentifizierung zur Verfügung bzw. muss diesen </a:t>
            </a:r>
            <a:r>
              <a:rPr lang="de-DE" sz="1400" b="1">
                <a:latin typeface="Atkinson Hyperlegible"/>
              </a:rPr>
              <a:t>erweiterten Funktionen und den neuen Teilanwendungen </a:t>
            </a:r>
            <a:r>
              <a:rPr lang="de-DE" sz="1400">
                <a:latin typeface="Atkinson Hyperlegible"/>
              </a:rPr>
              <a:t>vorangehen.</a:t>
            </a:r>
            <a:endParaRPr/>
          </a:p>
          <a:p>
            <a:pPr>
              <a:lnSpc>
                <a:spcPct val="150000"/>
              </a:lnSpc>
              <a:defRPr/>
            </a:pPr>
            <a:endParaRPr lang="de-DE"/>
          </a:p>
        </p:txBody>
      </p:sp>
      <p:grpSp>
        <p:nvGrpSpPr>
          <p:cNvPr id="16" name="Gruppieren 15"/>
          <p:cNvGrpSpPr/>
          <p:nvPr/>
        </p:nvGrpSpPr>
        <p:grpSpPr bwMode="auto">
          <a:xfrm>
            <a:off x="266128" y="1149325"/>
            <a:ext cx="2304256" cy="5040560"/>
            <a:chOff x="266128" y="1149325"/>
            <a:chExt cx="2304256" cy="5040560"/>
          </a:xfrm>
        </p:grpSpPr>
        <p:grpSp>
          <p:nvGrpSpPr>
            <p:cNvPr id="17" name="Gruppieren 16"/>
            <p:cNvGrpSpPr/>
            <p:nvPr/>
          </p:nvGrpSpPr>
          <p:grpSpPr bwMode="auto">
            <a:xfrm>
              <a:off x="266128" y="1149325"/>
              <a:ext cx="2304256" cy="5040560"/>
              <a:chOff x="266128" y="1149325"/>
              <a:chExt cx="2304256" cy="5040560"/>
            </a:xfrm>
          </p:grpSpPr>
          <p:grpSp>
            <p:nvGrpSpPr>
              <p:cNvPr id="20" name="Gruppieren 19"/>
              <p:cNvGrpSpPr/>
              <p:nvPr/>
            </p:nvGrpSpPr>
            <p:grpSpPr bwMode="auto">
              <a:xfrm>
                <a:off x="266128" y="1149325"/>
                <a:ext cx="2304256" cy="5040560"/>
                <a:chOff x="274451" y="1062702"/>
                <a:chExt cx="2304256" cy="5040560"/>
              </a:xfrm>
            </p:grpSpPr>
            <p:grpSp>
              <p:nvGrpSpPr>
                <p:cNvPr id="28" name="Gruppieren 27"/>
                <p:cNvGrpSpPr/>
                <p:nvPr/>
              </p:nvGrpSpPr>
              <p:grpSpPr bwMode="auto">
                <a:xfrm>
                  <a:off x="274451" y="1062702"/>
                  <a:ext cx="2304256" cy="5040560"/>
                  <a:chOff x="263352" y="1124744"/>
                  <a:chExt cx="2304256" cy="5040560"/>
                </a:xfrm>
              </p:grpSpPr>
              <p:sp>
                <p:nvSpPr>
                  <p:cNvPr id="30" name="Abgerundetes Rechteck 29"/>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1" name="Abgerundetes Rechteck 30"/>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32" name="Abgerundetes Rechteck 31"/>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Warum den Schutz erhöhen?</a:t>
                    </a:r>
                    <a:endParaRPr/>
                  </a:p>
                </p:txBody>
              </p:sp>
            </p:grpSp>
            <p:sp>
              <p:nvSpPr>
                <p:cNvPr id="29" name="Abgerundetes Rechteck 28"/>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22" name="Abgerundetes Rechteck 21"/>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18" name="Abgerundetes Rechteck 17"/>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3</a:t>
            </a:fld>
            <a:endParaRPr lang="de-DE"/>
          </a:p>
        </p:txBody>
      </p:sp>
      <p:sp>
        <p:nvSpPr>
          <p:cNvPr id="11"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10" name="Rechteck 9"/>
          <p:cNvSpPr/>
          <p:nvPr/>
        </p:nvSpPr>
        <p:spPr bwMode="auto">
          <a:xfrm>
            <a:off x="2855640" y="1322016"/>
            <a:ext cx="8928992" cy="1169551"/>
          </a:xfrm>
          <a:prstGeom prst="rect">
            <a:avLst/>
          </a:prstGeom>
        </p:spPr>
        <p:txBody>
          <a:bodyPr wrap="square">
            <a:spAutoFit/>
          </a:bodyPr>
          <a:lstStyle/>
          <a:p>
            <a:pPr>
              <a:lnSpc>
                <a:spcPct val="150000"/>
              </a:lnSpc>
              <a:defRPr/>
            </a:pPr>
            <a:r>
              <a:rPr lang="de-DE" sz="1400">
                <a:latin typeface="Atkinson Hyperlegible"/>
              </a:rPr>
              <a:t>Sensible Daten sollen in der ByCS sicher gespeichert und verarbeitet werden können, auch dann, wenn Ihr Passwort kompromittiert wurde. </a:t>
            </a:r>
            <a:endParaRPr/>
          </a:p>
          <a:p>
            <a:pPr>
              <a:defRPr/>
            </a:pPr>
            <a:endParaRPr lang="de-DE" sz="1400">
              <a:latin typeface="Atkinson Hyperlegible"/>
            </a:endParaRPr>
          </a:p>
          <a:p>
            <a:pPr>
              <a:defRPr/>
            </a:pPr>
            <a:endParaRPr lang="de-DE" sz="1400">
              <a:latin typeface="Atkinson Hyperlegible"/>
            </a:endParaRPr>
          </a:p>
        </p:txBody>
      </p:sp>
      <p:sp>
        <p:nvSpPr>
          <p:cNvPr id="2" name="Textfeld 1"/>
          <p:cNvSpPr txBox="1"/>
          <p:nvPr/>
        </p:nvSpPr>
        <p:spPr bwMode="auto">
          <a:xfrm>
            <a:off x="3035660" y="2420888"/>
            <a:ext cx="8568952" cy="677108"/>
          </a:xfrm>
          <a:prstGeom prst="rect">
            <a:avLst/>
          </a:prstGeom>
          <a:noFill/>
        </p:spPr>
        <p:txBody>
          <a:bodyPr wrap="square" rtlCol="0">
            <a:spAutoFit/>
          </a:bodyPr>
          <a:lstStyle/>
          <a:p>
            <a:pPr algn="ctr">
              <a:defRPr/>
            </a:pPr>
            <a:r>
              <a:rPr lang="de-DE" sz="1400" b="1">
                <a:latin typeface="Atkinson Hyperlegible"/>
              </a:rPr>
              <a:t>Die Multifaktor-Authentifizierung ist eine zusätzliche Sicherheitsschicht, </a:t>
            </a:r>
          </a:p>
          <a:p>
            <a:pPr algn="ctr">
              <a:defRPr/>
            </a:pPr>
            <a:r>
              <a:rPr lang="de-DE" sz="1400" b="1">
                <a:latin typeface="Atkinson Hyperlegible"/>
              </a:rPr>
              <a:t>die einen entscheidenden Unterschied darstellt. </a:t>
            </a:r>
            <a:endParaRPr/>
          </a:p>
          <a:p>
            <a:pPr>
              <a:defRPr/>
            </a:pPr>
            <a:endParaRPr lang="de-DE"/>
          </a:p>
        </p:txBody>
      </p:sp>
      <p:sp>
        <p:nvSpPr>
          <p:cNvPr id="6" name="Textfeld 5"/>
          <p:cNvSpPr txBox="1"/>
          <p:nvPr/>
        </p:nvSpPr>
        <p:spPr bwMode="auto">
          <a:xfrm>
            <a:off x="2855640" y="3260578"/>
            <a:ext cx="8856984" cy="2246769"/>
          </a:xfrm>
          <a:prstGeom prst="rect">
            <a:avLst/>
          </a:prstGeom>
          <a:noFill/>
        </p:spPr>
        <p:txBody>
          <a:bodyPr wrap="square" rtlCol="0">
            <a:spAutoFit/>
          </a:bodyPr>
          <a:lstStyle/>
          <a:p>
            <a:pPr>
              <a:lnSpc>
                <a:spcPct val="150000"/>
              </a:lnSpc>
              <a:defRPr/>
            </a:pPr>
            <a:r>
              <a:rPr lang="de-DE" sz="1400">
                <a:latin typeface="Atkinson Hyperlegible"/>
              </a:rPr>
              <a:t>Sie erhöht den Schutz Ihres Accounts und damit den Schutz Ihrer Schule, </a:t>
            </a:r>
          </a:p>
          <a:p>
            <a:pPr>
              <a:lnSpc>
                <a:spcPct val="150000"/>
              </a:lnSpc>
              <a:defRPr/>
            </a:pPr>
            <a:r>
              <a:rPr lang="de-DE" sz="1400">
                <a:latin typeface="Atkinson Hyperlegible"/>
              </a:rPr>
              <a:t>weil sie im Anschluss an die grundlegende Anmeldung einen weiteren Identitätsnachweis erfordert, </a:t>
            </a:r>
          </a:p>
          <a:p>
            <a:pPr>
              <a:lnSpc>
                <a:spcPct val="150000"/>
              </a:lnSpc>
              <a:defRPr/>
            </a:pPr>
            <a:r>
              <a:rPr lang="de-DE" sz="1400">
                <a:latin typeface="Atkinson Hyperlegible"/>
              </a:rPr>
              <a:t>der nur auf Ihrem Gerät hinterlegt ist. </a:t>
            </a:r>
          </a:p>
          <a:p>
            <a:pPr>
              <a:lnSpc>
                <a:spcPct val="150000"/>
              </a:lnSpc>
              <a:defRPr/>
            </a:pPr>
            <a:r>
              <a:rPr lang="de-DE" sz="1400">
                <a:latin typeface="Atkinson Hyperlegible"/>
              </a:rPr>
              <a:t>Die Multifaktor-Authentifizierung ist daher </a:t>
            </a:r>
            <a:r>
              <a:rPr lang="de-DE" sz="1400" b="1">
                <a:latin typeface="Atkinson Hyperlegible"/>
              </a:rPr>
              <a:t>nur</a:t>
            </a:r>
            <a:r>
              <a:rPr lang="de-DE" sz="1400">
                <a:latin typeface="Atkinson Hyperlegible"/>
              </a:rPr>
              <a:t> für die Accounts der </a:t>
            </a:r>
            <a:r>
              <a:rPr lang="de-DE" sz="1400" b="1">
                <a:latin typeface="Atkinson Hyperlegible"/>
              </a:rPr>
              <a:t>Lehrkräfte</a:t>
            </a:r>
            <a:r>
              <a:rPr lang="de-DE" sz="1400">
                <a:latin typeface="Atkinson Hyperlegible"/>
              </a:rPr>
              <a:t> vorgesehen </a:t>
            </a:r>
            <a:endParaRPr/>
          </a:p>
          <a:p>
            <a:pPr>
              <a:lnSpc>
                <a:spcPct val="150000"/>
              </a:lnSpc>
              <a:defRPr/>
            </a:pPr>
            <a:r>
              <a:rPr lang="de-DE" sz="1400">
                <a:latin typeface="Atkinson Hyperlegible"/>
              </a:rPr>
              <a:t>und es werden </a:t>
            </a:r>
            <a:r>
              <a:rPr lang="de-DE" sz="1400" b="1">
                <a:latin typeface="Atkinson Hyperlegible"/>
              </a:rPr>
              <a:t>nur sensible Bereiche </a:t>
            </a:r>
            <a:r>
              <a:rPr lang="de-DE" sz="1400">
                <a:latin typeface="Atkinson Hyperlegible"/>
              </a:rPr>
              <a:t>der ByCS dadurch abgesichert. </a:t>
            </a:r>
            <a:endParaRPr/>
          </a:p>
          <a:p>
            <a:pPr>
              <a:lnSpc>
                <a:spcPct val="150000"/>
              </a:lnSpc>
              <a:defRPr/>
            </a:pPr>
            <a:endParaRPr lang="de-DE" sz="1400">
              <a:latin typeface="Atkinson Hyperlegible"/>
            </a:endParaRPr>
          </a:p>
          <a:p>
            <a:pPr>
              <a:defRPr/>
            </a:pPr>
            <a:endParaRPr lang="de-DE" sz="1400"/>
          </a:p>
        </p:txBody>
      </p:sp>
      <p:grpSp>
        <p:nvGrpSpPr>
          <p:cNvPr id="16" name="Gruppieren 15"/>
          <p:cNvGrpSpPr/>
          <p:nvPr/>
        </p:nvGrpSpPr>
        <p:grpSpPr bwMode="auto">
          <a:xfrm>
            <a:off x="266128" y="1149325"/>
            <a:ext cx="2304256" cy="5040560"/>
            <a:chOff x="266128" y="1149325"/>
            <a:chExt cx="2304256" cy="5040560"/>
          </a:xfrm>
        </p:grpSpPr>
        <p:grpSp>
          <p:nvGrpSpPr>
            <p:cNvPr id="17" name="Gruppieren 16"/>
            <p:cNvGrpSpPr/>
            <p:nvPr/>
          </p:nvGrpSpPr>
          <p:grpSpPr bwMode="auto">
            <a:xfrm>
              <a:off x="266128" y="1149325"/>
              <a:ext cx="2304256" cy="5040560"/>
              <a:chOff x="266128" y="1149325"/>
              <a:chExt cx="2304256" cy="5040560"/>
            </a:xfrm>
          </p:grpSpPr>
          <p:grpSp>
            <p:nvGrpSpPr>
              <p:cNvPr id="19" name="Gruppieren 18"/>
              <p:cNvGrpSpPr/>
              <p:nvPr/>
            </p:nvGrpSpPr>
            <p:grpSpPr bwMode="auto">
              <a:xfrm>
                <a:off x="266128" y="1149325"/>
                <a:ext cx="2304256" cy="5040560"/>
                <a:chOff x="274451" y="1062702"/>
                <a:chExt cx="2304256" cy="5040560"/>
              </a:xfrm>
            </p:grpSpPr>
            <p:grpSp>
              <p:nvGrpSpPr>
                <p:cNvPr id="29" name="Gruppieren 28"/>
                <p:cNvGrpSpPr/>
                <p:nvPr/>
              </p:nvGrpSpPr>
              <p:grpSpPr bwMode="auto">
                <a:xfrm>
                  <a:off x="274451" y="1062702"/>
                  <a:ext cx="2304256" cy="5040560"/>
                  <a:chOff x="263352" y="1124744"/>
                  <a:chExt cx="2304256" cy="5040560"/>
                </a:xfrm>
              </p:grpSpPr>
              <p:sp>
                <p:nvSpPr>
                  <p:cNvPr id="31" name="Abgerundetes Rechteck 30"/>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2" name="Abgerundetes Rechteck 31"/>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33" name="Abgerundetes Rechteck 32"/>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Warum den Schutz erhöhen?</a:t>
                    </a:r>
                    <a:endParaRPr/>
                  </a:p>
                </p:txBody>
              </p:sp>
            </p:grpSp>
            <p:sp>
              <p:nvSpPr>
                <p:cNvPr id="30" name="Abgerundetes Rechteck 29"/>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28" name="Abgerundetes Rechteck 27"/>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18" name="Abgerundetes Rechteck 17"/>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4</a:t>
            </a:fld>
            <a:endParaRPr lang="de-DE"/>
          </a:p>
        </p:txBody>
      </p:sp>
      <p:sp>
        <p:nvSpPr>
          <p:cNvPr id="11"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19" name="Titel 2"/>
          <p:cNvSpPr txBox="1"/>
          <p:nvPr/>
        </p:nvSpPr>
        <p:spPr bwMode="auto">
          <a:xfrm>
            <a:off x="2826050" y="1124745"/>
            <a:ext cx="885057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Welche weiteren Anwendungen werden geschützt und warum?</a:t>
            </a:r>
            <a:endParaRPr/>
          </a:p>
        </p:txBody>
      </p:sp>
      <p:sp>
        <p:nvSpPr>
          <p:cNvPr id="20" name="Title Placeholder 1"/>
          <p:cNvSpPr txBox="1"/>
          <p:nvPr/>
        </p:nvSpPr>
        <p:spPr bwMode="auto">
          <a:xfrm>
            <a:off x="2826050" y="2053940"/>
            <a:ext cx="8850570" cy="1079559"/>
          </a:xfrm>
          <a:prstGeom prst="rect">
            <a:avLst/>
          </a:prstGeom>
        </p:spPr>
        <p:txBody>
          <a:bodyPr vert="horz" lIns="91440" tIns="45720" rIns="91440" bIns="45720" rtlCol="0" anchor="ctr">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nSpc>
                <a:spcPct val="150000"/>
              </a:lnSpc>
              <a:buNone/>
              <a:defRPr/>
            </a:pPr>
            <a:r>
              <a:rPr lang="de-DE" sz="1400"/>
              <a:t>In den Basisanwendungen nehmen Sie wichtige Einstellungen für Ihre gesamte Schule vor und Sie haben auch Zugriff auf sensible Informationen, die die Schulfamilie betreffen. Zudem wird der Schutz der Basis-Anwendungen durch MFA erhöht. </a:t>
            </a:r>
            <a:endParaRPr/>
          </a:p>
        </p:txBody>
      </p:sp>
      <p:sp>
        <p:nvSpPr>
          <p:cNvPr id="21" name="Title Placeholder 1"/>
          <p:cNvSpPr txBox="1"/>
          <p:nvPr/>
        </p:nvSpPr>
        <p:spPr bwMode="auto">
          <a:xfrm>
            <a:off x="2826049" y="4053978"/>
            <a:ext cx="3918021" cy="2471364"/>
          </a:xfrm>
          <a:prstGeom prst="rect">
            <a:avLst/>
          </a:prstGeom>
        </p:spPr>
        <p:txBody>
          <a:bodyPr vertOverflow="overflow" horzOverflow="overflow" vert="horz" wrap="square" lIns="91440" tIns="45720" rIns="91440" bIns="45720" numCol="1" spcCol="0" rtlCol="0" fromWordArt="0" anchor="t" anchorCtr="0" forceAA="0" compatLnSpc="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nSpc>
                <a:spcPct val="150000"/>
              </a:lnSpc>
              <a:buFont typeface="Arial"/>
              <a:buNone/>
              <a:defRPr/>
            </a:pPr>
            <a:r>
              <a:rPr lang="de-DE" sz="1400" b="1"/>
              <a:t>Anwendungen mit erhöhtem Schutzbedarf z.B.:</a:t>
            </a:r>
            <a:endParaRPr lang="de-DE" sz="1600" b="1"/>
          </a:p>
          <a:p>
            <a:pPr>
              <a:lnSpc>
                <a:spcPct val="150000"/>
              </a:lnSpc>
              <a:spcBef>
                <a:spcPts val="600"/>
              </a:spcBef>
              <a:defRPr/>
            </a:pPr>
            <a:r>
              <a:rPr lang="de-DE" sz="1400"/>
              <a:t>ASV-NEO</a:t>
            </a:r>
            <a:endParaRPr sz="2200"/>
          </a:p>
          <a:p>
            <a:pPr>
              <a:lnSpc>
                <a:spcPct val="150000"/>
              </a:lnSpc>
              <a:spcBef>
                <a:spcPts val="600"/>
              </a:spcBef>
              <a:defRPr/>
            </a:pPr>
            <a:r>
              <a:rPr lang="de-DE" sz="1400"/>
              <a:t>Verwaltungsspeicher – Safe</a:t>
            </a:r>
            <a:endParaRPr lang="de-DE" sz="1800"/>
          </a:p>
          <a:p>
            <a:pPr>
              <a:lnSpc>
                <a:spcPct val="150000"/>
              </a:lnSpc>
              <a:spcBef>
                <a:spcPts val="599"/>
              </a:spcBef>
              <a:defRPr/>
            </a:pPr>
            <a:r>
              <a:rPr lang="de-DE" sz="1400"/>
              <a:t>Messenger Administration</a:t>
            </a:r>
          </a:p>
          <a:p>
            <a:pPr>
              <a:lnSpc>
                <a:spcPct val="150000"/>
              </a:lnSpc>
              <a:spcBef>
                <a:spcPts val="599"/>
              </a:spcBef>
              <a:defRPr/>
            </a:pPr>
            <a:r>
              <a:rPr lang="de-DE" sz="1400"/>
              <a:t>Dienst-E-Mail</a:t>
            </a:r>
          </a:p>
        </p:txBody>
      </p:sp>
      <p:pic>
        <p:nvPicPr>
          <p:cNvPr id="22" name="Grafik 21"/>
          <p:cNvPicPr>
            <a:picLocks noChangeAspect="1"/>
          </p:cNvPicPr>
          <p:nvPr/>
        </p:nvPicPr>
        <p:blipFill>
          <a:blip r:embed="rId3"/>
          <a:stretch/>
        </p:blipFill>
        <p:spPr bwMode="auto">
          <a:xfrm>
            <a:off x="6466172" y="4781141"/>
            <a:ext cx="925641" cy="925641"/>
          </a:xfrm>
          <a:prstGeom prst="rect">
            <a:avLst/>
          </a:prstGeom>
        </p:spPr>
      </p:pic>
      <p:sp>
        <p:nvSpPr>
          <p:cNvPr id="23" name="Nach unten gekrümmter Pfeil 22"/>
          <p:cNvSpPr/>
          <p:nvPr/>
        </p:nvSpPr>
        <p:spPr bwMode="auto">
          <a:xfrm>
            <a:off x="5015987" y="3133499"/>
            <a:ext cx="3826010" cy="862172"/>
          </a:xfrm>
          <a:prstGeom prst="curvedDownArrow">
            <a:avLst>
              <a:gd name="adj1" fmla="val 25000"/>
              <a:gd name="adj2" fmla="val 66432"/>
              <a:gd name="adj3" fmla="val 36644"/>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5" name="Title Placeholder 1"/>
          <p:cNvSpPr txBox="1"/>
          <p:nvPr/>
        </p:nvSpPr>
        <p:spPr bwMode="auto">
          <a:xfrm>
            <a:off x="7680176" y="4053979"/>
            <a:ext cx="3918022" cy="2471365"/>
          </a:xfrm>
          <a:prstGeom prst="rect">
            <a:avLst/>
          </a:prstGeom>
        </p:spPr>
        <p:txBody>
          <a:bodyPr vert="horz" lIns="91440" tIns="45720" rIns="91440" bIns="45720" rtlCol="0" anchor="t">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nSpc>
                <a:spcPct val="150000"/>
              </a:lnSpc>
              <a:buFont typeface="Arial"/>
              <a:buNone/>
              <a:defRPr/>
            </a:pPr>
            <a:r>
              <a:rPr lang="de-DE" sz="1400" b="1"/>
              <a:t>Erhöhter Schutz für die Basisanwendungen z.B.:</a:t>
            </a:r>
          </a:p>
          <a:p>
            <a:pPr>
              <a:lnSpc>
                <a:spcPct val="150000"/>
              </a:lnSpc>
              <a:spcBef>
                <a:spcPts val="600"/>
              </a:spcBef>
              <a:defRPr/>
            </a:pPr>
            <a:r>
              <a:rPr lang="de-DE" sz="1400"/>
              <a:t>Administration</a:t>
            </a:r>
          </a:p>
          <a:p>
            <a:pPr>
              <a:lnSpc>
                <a:spcPct val="150000"/>
              </a:lnSpc>
              <a:spcBef>
                <a:spcPts val="600"/>
              </a:spcBef>
              <a:defRPr/>
            </a:pPr>
            <a:r>
              <a:rPr lang="de-DE" sz="1400"/>
              <a:t>Persönliches Profil</a:t>
            </a:r>
            <a:endParaRPr/>
          </a:p>
          <a:p>
            <a:pPr>
              <a:lnSpc>
                <a:spcPct val="150000"/>
              </a:lnSpc>
              <a:spcBef>
                <a:spcPts val="600"/>
              </a:spcBef>
              <a:defRPr/>
            </a:pPr>
            <a:r>
              <a:rPr lang="de-DE" sz="1400"/>
              <a:t>Anwendungsverwaltung</a:t>
            </a:r>
          </a:p>
          <a:p>
            <a:pPr marL="0" indent="0">
              <a:lnSpc>
                <a:spcPct val="150000"/>
              </a:lnSpc>
              <a:buNone/>
              <a:defRPr/>
            </a:pPr>
            <a:endParaRPr lang="de-DE" sz="1400"/>
          </a:p>
        </p:txBody>
      </p:sp>
      <p:grpSp>
        <p:nvGrpSpPr>
          <p:cNvPr id="33" name="Gruppieren 32"/>
          <p:cNvGrpSpPr/>
          <p:nvPr/>
        </p:nvGrpSpPr>
        <p:grpSpPr bwMode="auto">
          <a:xfrm>
            <a:off x="266128" y="1149325"/>
            <a:ext cx="2304256" cy="5040560"/>
            <a:chOff x="266128" y="1149325"/>
            <a:chExt cx="2304256" cy="5040560"/>
          </a:xfrm>
        </p:grpSpPr>
        <p:grpSp>
          <p:nvGrpSpPr>
            <p:cNvPr id="34" name="Gruppieren 33"/>
            <p:cNvGrpSpPr/>
            <p:nvPr/>
          </p:nvGrpSpPr>
          <p:grpSpPr bwMode="auto">
            <a:xfrm>
              <a:off x="266128" y="1149325"/>
              <a:ext cx="2304256" cy="5040560"/>
              <a:chOff x="266128" y="1149325"/>
              <a:chExt cx="2304256" cy="5040560"/>
            </a:xfrm>
          </p:grpSpPr>
          <p:grpSp>
            <p:nvGrpSpPr>
              <p:cNvPr id="36" name="Gruppieren 35"/>
              <p:cNvGrpSpPr/>
              <p:nvPr/>
            </p:nvGrpSpPr>
            <p:grpSpPr bwMode="auto">
              <a:xfrm>
                <a:off x="266128" y="1149325"/>
                <a:ext cx="2304256" cy="5040560"/>
                <a:chOff x="274451" y="1062702"/>
                <a:chExt cx="2304256" cy="5040560"/>
              </a:xfrm>
            </p:grpSpPr>
            <p:grpSp>
              <p:nvGrpSpPr>
                <p:cNvPr id="38" name="Gruppieren 37"/>
                <p:cNvGrpSpPr/>
                <p:nvPr/>
              </p:nvGrpSpPr>
              <p:grpSpPr bwMode="auto">
                <a:xfrm>
                  <a:off x="274451" y="1062702"/>
                  <a:ext cx="2304256" cy="5040560"/>
                  <a:chOff x="263352" y="1124744"/>
                  <a:chExt cx="2304256" cy="5040560"/>
                </a:xfrm>
              </p:grpSpPr>
              <p:sp>
                <p:nvSpPr>
                  <p:cNvPr id="40" name="Abgerundetes Rechteck 39"/>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41" name="Abgerundetes Rechteck 40"/>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42" name="Abgerundetes Rechteck 41"/>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Warum den Schutz erhöhen?</a:t>
                    </a:r>
                    <a:endParaRPr/>
                  </a:p>
                </p:txBody>
              </p:sp>
            </p:grpSp>
            <p:sp>
              <p:nvSpPr>
                <p:cNvPr id="39" name="Abgerundetes Rechteck 38"/>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37" name="Abgerundetes Rechteck 36"/>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35" name="Abgerundetes Rechteck 34"/>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5</a:t>
            </a:fld>
            <a:endParaRPr lang="de-DE"/>
          </a:p>
        </p:txBody>
      </p:sp>
      <p:sp>
        <p:nvSpPr>
          <p:cNvPr id="6" name="Titel 2"/>
          <p:cNvSpPr txBox="1"/>
          <p:nvPr/>
        </p:nvSpPr>
        <p:spPr bwMode="auto">
          <a:xfrm>
            <a:off x="2853792" y="1124745"/>
            <a:ext cx="8822828"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Wie wirkt eine Multifaktor-Authentifizierung?</a:t>
            </a:r>
          </a:p>
        </p:txBody>
      </p:sp>
      <p:sp>
        <p:nvSpPr>
          <p:cNvPr id="8" name="Title Placeholder 1"/>
          <p:cNvSpPr txBox="1"/>
          <p:nvPr/>
        </p:nvSpPr>
        <p:spPr bwMode="auto">
          <a:xfrm>
            <a:off x="7237053" y="1865539"/>
            <a:ext cx="4439565" cy="2787594"/>
          </a:xfrm>
          <a:prstGeom prst="rect">
            <a:avLst/>
          </a:prstGeom>
        </p:spPr>
        <p:txBody>
          <a:bodyPr vertOverflow="overflow" horzOverflow="overflow" vert="horz" wrap="square" lIns="91440" tIns="45720" rIns="91440" bIns="45720" numCol="1" spcCol="0" rtlCol="0" fromWordArt="0" anchor="ctr" anchorCtr="0" forceAA="0" compatLnSpc="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None/>
              <a:defRPr/>
            </a:pPr>
            <a:r>
              <a:rPr lang="de-DE" sz="1400" b="1">
                <a:solidFill>
                  <a:srgbClr val="EF7430"/>
                </a:solidFill>
              </a:rPr>
              <a:t>Wird nur abgefragt bei: </a:t>
            </a:r>
          </a:p>
          <a:p>
            <a:pPr>
              <a:defRPr/>
            </a:pPr>
            <a:r>
              <a:rPr lang="de-DE" sz="1400">
                <a:solidFill>
                  <a:srgbClr val="EF7430"/>
                </a:solidFill>
              </a:rPr>
              <a:t>ASV-NEO (geplant)</a:t>
            </a:r>
          </a:p>
          <a:p>
            <a:pPr>
              <a:defRPr/>
            </a:pPr>
            <a:r>
              <a:rPr lang="de-DE" sz="1400">
                <a:solidFill>
                  <a:srgbClr val="EF7430"/>
                </a:solidFill>
              </a:rPr>
              <a:t>Verwaltungsspeicher - Safe (geplant)</a:t>
            </a:r>
          </a:p>
          <a:p>
            <a:pPr>
              <a:defRPr/>
            </a:pPr>
            <a:r>
              <a:rPr lang="de-DE" sz="1400">
                <a:solidFill>
                  <a:srgbClr val="EF7430"/>
                </a:solidFill>
              </a:rPr>
              <a:t>Administration</a:t>
            </a:r>
            <a:endParaRPr/>
          </a:p>
          <a:p>
            <a:pPr>
              <a:defRPr/>
            </a:pPr>
            <a:r>
              <a:rPr lang="de-DE" sz="1400">
                <a:solidFill>
                  <a:srgbClr val="EF7430"/>
                </a:solidFill>
              </a:rPr>
              <a:t>Anwendungsverwaltung</a:t>
            </a:r>
          </a:p>
          <a:p>
            <a:pPr>
              <a:defRPr/>
            </a:pPr>
            <a:r>
              <a:rPr lang="de-DE" sz="1400">
                <a:solidFill>
                  <a:srgbClr val="EF7430"/>
                </a:solidFill>
              </a:rPr>
              <a:t>Messenger Administration</a:t>
            </a:r>
          </a:p>
          <a:p>
            <a:pPr>
              <a:defRPr/>
            </a:pPr>
            <a:r>
              <a:rPr lang="de-DE" sz="1400">
                <a:solidFill>
                  <a:srgbClr val="EF7430"/>
                </a:solidFill>
              </a:rPr>
              <a:t>Dienst-E-Mail</a:t>
            </a:r>
            <a:endParaRPr lang="de-DE"/>
          </a:p>
          <a:p>
            <a:pPr>
              <a:defRPr/>
            </a:pPr>
            <a:r>
              <a:rPr lang="de-DE" sz="1400">
                <a:solidFill>
                  <a:srgbClr val="EF7430"/>
                </a:solidFill>
              </a:rPr>
              <a:t>…</a:t>
            </a:r>
            <a:endParaRPr/>
          </a:p>
          <a:p>
            <a:pPr marL="0" indent="0">
              <a:buNone/>
              <a:defRPr/>
            </a:pPr>
            <a:endParaRPr lang="de-DE" sz="1400"/>
          </a:p>
        </p:txBody>
      </p:sp>
      <p:grpSp>
        <p:nvGrpSpPr>
          <p:cNvPr id="12" name="Gruppieren 11"/>
          <p:cNvGrpSpPr/>
          <p:nvPr/>
        </p:nvGrpSpPr>
        <p:grpSpPr bwMode="auto">
          <a:xfrm>
            <a:off x="2853791" y="2492896"/>
            <a:ext cx="4228147" cy="3530523"/>
            <a:chOff x="7176120" y="3554868"/>
            <a:chExt cx="4320480" cy="1746340"/>
          </a:xfrm>
        </p:grpSpPr>
        <p:sp>
          <p:nvSpPr>
            <p:cNvPr id="10" name="Rechteck 9"/>
            <p:cNvSpPr/>
            <p:nvPr/>
          </p:nvSpPr>
          <p:spPr bwMode="auto">
            <a:xfrm>
              <a:off x="7176120" y="4437112"/>
              <a:ext cx="4320480" cy="864096"/>
            </a:xfrm>
            <a:prstGeom prst="rect">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a:latin typeface="Atkinson Hyperlegible"/>
                </a:rPr>
                <a:t>Wissen: </a:t>
              </a:r>
              <a:r>
                <a:rPr lang="de-DE" sz="2000">
                  <a:latin typeface="Atkinson Hyperlegible"/>
                </a:rPr>
                <a:t>ByCS-Kennung, Passwort</a:t>
              </a:r>
              <a:endParaRPr/>
            </a:p>
          </p:txBody>
        </p:sp>
        <p:sp>
          <p:nvSpPr>
            <p:cNvPr id="11" name="Rechteck 10"/>
            <p:cNvSpPr/>
            <p:nvPr/>
          </p:nvSpPr>
          <p:spPr bwMode="auto">
            <a:xfrm>
              <a:off x="8153399" y="3554868"/>
              <a:ext cx="3343199" cy="864096"/>
            </a:xfrm>
            <a:prstGeom prst="rect">
              <a:avLst/>
            </a:prstGeom>
            <a:solidFill>
              <a:srgbClr val="EF7430"/>
            </a:solidFill>
            <a:ln>
              <a:solidFill>
                <a:srgbClr val="EF743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2000" b="1">
                  <a:latin typeface="Atkinson Hyperlegible"/>
                </a:rPr>
                <a:t>Besitz: </a:t>
              </a:r>
              <a:r>
                <a:rPr lang="de-DE" sz="2000">
                  <a:latin typeface="Atkinson Hyperlegible"/>
                </a:rPr>
                <a:t>Zweitgerät</a:t>
              </a:r>
              <a:r>
                <a:rPr lang="de-DE" sz="2000" b="1">
                  <a:latin typeface="Atkinson Hyperlegible"/>
                </a:rPr>
                <a:t> </a:t>
              </a:r>
              <a:endParaRPr/>
            </a:p>
          </p:txBody>
        </p:sp>
      </p:grpSp>
      <p:sp>
        <p:nvSpPr>
          <p:cNvPr id="13"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4"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21" name="Title Placeholder 1"/>
          <p:cNvSpPr txBox="1"/>
          <p:nvPr/>
        </p:nvSpPr>
        <p:spPr bwMode="auto">
          <a:xfrm>
            <a:off x="7136885" y="4284742"/>
            <a:ext cx="4193526" cy="1944215"/>
          </a:xfrm>
          <a:prstGeom prst="rect">
            <a:avLst/>
          </a:prstGeom>
        </p:spPr>
        <p:txBody>
          <a:bodyPr vert="horz" lIns="91440" tIns="45720" rIns="91440" bIns="45720" rtlCol="0" anchor="ctr">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None/>
              <a:defRPr/>
            </a:pPr>
            <a:r>
              <a:rPr lang="de-DE" sz="1400" b="1">
                <a:solidFill>
                  <a:srgbClr val="264D7F"/>
                </a:solidFill>
              </a:rPr>
              <a:t>Ist wie bisher notwendig bei: </a:t>
            </a:r>
          </a:p>
          <a:p>
            <a:pPr>
              <a:defRPr/>
            </a:pPr>
            <a:r>
              <a:rPr lang="de-DE" sz="1400">
                <a:solidFill>
                  <a:srgbClr val="264D7F"/>
                </a:solidFill>
              </a:rPr>
              <a:t>Dashboard</a:t>
            </a:r>
            <a:endParaRPr/>
          </a:p>
          <a:p>
            <a:pPr>
              <a:defRPr/>
            </a:pPr>
            <a:r>
              <a:rPr lang="de-DE" sz="1400">
                <a:solidFill>
                  <a:srgbClr val="264D7F"/>
                </a:solidFill>
              </a:rPr>
              <a:t>Videokonferenz</a:t>
            </a:r>
            <a:endParaRPr/>
          </a:p>
          <a:p>
            <a:pPr>
              <a:defRPr/>
            </a:pPr>
            <a:r>
              <a:rPr lang="de-DE" sz="1400">
                <a:solidFill>
                  <a:srgbClr val="264D7F"/>
                </a:solidFill>
              </a:rPr>
              <a:t>mebis Lernplattform</a:t>
            </a:r>
            <a:endParaRPr/>
          </a:p>
          <a:p>
            <a:pPr>
              <a:defRPr/>
            </a:pPr>
            <a:r>
              <a:rPr lang="de-DE" sz="1400">
                <a:solidFill>
                  <a:srgbClr val="264D7F"/>
                </a:solidFill>
              </a:rPr>
              <a:t>…</a:t>
            </a:r>
          </a:p>
        </p:txBody>
      </p:sp>
      <p:grpSp>
        <p:nvGrpSpPr>
          <p:cNvPr id="19" name="Gruppieren 18"/>
          <p:cNvGrpSpPr/>
          <p:nvPr/>
        </p:nvGrpSpPr>
        <p:grpSpPr bwMode="auto">
          <a:xfrm>
            <a:off x="266128" y="1149325"/>
            <a:ext cx="2304256" cy="5040560"/>
            <a:chOff x="266128" y="1149325"/>
            <a:chExt cx="2304256" cy="5040560"/>
          </a:xfrm>
        </p:grpSpPr>
        <p:grpSp>
          <p:nvGrpSpPr>
            <p:cNvPr id="20" name="Gruppieren 19"/>
            <p:cNvGrpSpPr/>
            <p:nvPr/>
          </p:nvGrpSpPr>
          <p:grpSpPr bwMode="auto">
            <a:xfrm>
              <a:off x="266128" y="1149325"/>
              <a:ext cx="2304256" cy="5040560"/>
              <a:chOff x="266128" y="1149325"/>
              <a:chExt cx="2304256" cy="5040560"/>
            </a:xfrm>
          </p:grpSpPr>
          <p:grpSp>
            <p:nvGrpSpPr>
              <p:cNvPr id="31" name="Gruppieren 30"/>
              <p:cNvGrpSpPr/>
              <p:nvPr/>
            </p:nvGrpSpPr>
            <p:grpSpPr bwMode="auto">
              <a:xfrm>
                <a:off x="266128" y="1149325"/>
                <a:ext cx="2304256" cy="5040560"/>
                <a:chOff x="274451" y="1062702"/>
                <a:chExt cx="2304256" cy="5040560"/>
              </a:xfrm>
            </p:grpSpPr>
            <p:grpSp>
              <p:nvGrpSpPr>
                <p:cNvPr id="33" name="Gruppieren 32"/>
                <p:cNvGrpSpPr/>
                <p:nvPr/>
              </p:nvGrpSpPr>
              <p:grpSpPr bwMode="auto">
                <a:xfrm>
                  <a:off x="274451" y="1062702"/>
                  <a:ext cx="2304256" cy="5040560"/>
                  <a:chOff x="263352" y="1124744"/>
                  <a:chExt cx="2304256" cy="5040560"/>
                </a:xfrm>
              </p:grpSpPr>
              <p:sp>
                <p:nvSpPr>
                  <p:cNvPr id="35" name="Abgerundetes Rechteck 34"/>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6" name="Abgerundetes Rechteck 35"/>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37" name="Abgerundetes Rechteck 36"/>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34" name="Abgerundetes Rechteck 33"/>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Wie wirkt die MFA? </a:t>
                  </a:r>
                </a:p>
              </p:txBody>
            </p:sp>
          </p:grpSp>
          <p:sp>
            <p:nvSpPr>
              <p:cNvPr id="32" name="Abgerundetes Rechteck 31"/>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22" name="Abgerundetes Rechteck 21"/>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6</a:t>
            </a:fld>
            <a:endParaRPr lang="de-DE"/>
          </a:p>
        </p:txBody>
      </p:sp>
      <p:sp>
        <p:nvSpPr>
          <p:cNvPr id="13"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4"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22" name="Titel 2"/>
          <p:cNvSpPr txBox="1"/>
          <p:nvPr/>
        </p:nvSpPr>
        <p:spPr bwMode="auto">
          <a:xfrm>
            <a:off x="2657344" y="1119006"/>
            <a:ext cx="1116124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Wie funktioniert der TOTP-Standard?</a:t>
            </a:r>
          </a:p>
        </p:txBody>
      </p:sp>
      <p:grpSp>
        <p:nvGrpSpPr>
          <p:cNvPr id="86" name="Gruppieren 85"/>
          <p:cNvGrpSpPr/>
          <p:nvPr/>
        </p:nvGrpSpPr>
        <p:grpSpPr bwMode="auto">
          <a:xfrm>
            <a:off x="7104112" y="1021091"/>
            <a:ext cx="4864850" cy="5046378"/>
            <a:chOff x="7415811" y="871141"/>
            <a:chExt cx="4864850" cy="5046378"/>
          </a:xfrm>
        </p:grpSpPr>
        <p:pic>
          <p:nvPicPr>
            <p:cNvPr id="5" name="Grafik 4"/>
            <p:cNvPicPr>
              <a:picLocks noChangeAspect="1"/>
            </p:cNvPicPr>
            <p:nvPr/>
          </p:nvPicPr>
          <p:blipFill>
            <a:blip r:embed="rId3"/>
            <a:srcRect l="29003" t="1697" r="28512" b="16726"/>
            <a:stretch/>
          </p:blipFill>
          <p:spPr bwMode="auto">
            <a:xfrm>
              <a:off x="9338234" y="871141"/>
              <a:ext cx="2942427" cy="5046378"/>
            </a:xfrm>
            <a:prstGeom prst="rect">
              <a:avLst/>
            </a:prstGeom>
          </p:spPr>
        </p:pic>
        <p:grpSp>
          <p:nvGrpSpPr>
            <p:cNvPr id="85" name="Gruppieren 84"/>
            <p:cNvGrpSpPr/>
            <p:nvPr/>
          </p:nvGrpSpPr>
          <p:grpSpPr bwMode="auto">
            <a:xfrm>
              <a:off x="7415811" y="2001560"/>
              <a:ext cx="4135533" cy="3421006"/>
              <a:chOff x="7415811" y="2001560"/>
              <a:chExt cx="4135533" cy="3421006"/>
            </a:xfrm>
          </p:grpSpPr>
          <p:grpSp>
            <p:nvGrpSpPr>
              <p:cNvPr id="30" name="Gruppieren 29"/>
              <p:cNvGrpSpPr/>
              <p:nvPr/>
            </p:nvGrpSpPr>
            <p:grpSpPr bwMode="auto">
              <a:xfrm>
                <a:off x="9925602" y="2204864"/>
                <a:ext cx="1625742" cy="3217702"/>
                <a:chOff x="4294584" y="1954413"/>
                <a:chExt cx="2233464" cy="4104456"/>
              </a:xfrm>
            </p:grpSpPr>
            <p:grpSp>
              <p:nvGrpSpPr>
                <p:cNvPr id="40" name="Gruppieren 39"/>
                <p:cNvGrpSpPr/>
                <p:nvPr/>
              </p:nvGrpSpPr>
              <p:grpSpPr bwMode="auto">
                <a:xfrm>
                  <a:off x="4294584" y="1954413"/>
                  <a:ext cx="2233464" cy="4104456"/>
                  <a:chOff x="838200" y="1916832"/>
                  <a:chExt cx="2233464" cy="4104456"/>
                </a:xfrm>
              </p:grpSpPr>
              <p:sp>
                <p:nvSpPr>
                  <p:cNvPr id="47" name="Abgerundetes Rechteck 46"/>
                  <p:cNvSpPr/>
                  <p:nvPr/>
                </p:nvSpPr>
                <p:spPr bwMode="auto">
                  <a:xfrm>
                    <a:off x="838200" y="1916832"/>
                    <a:ext cx="2233464" cy="4104456"/>
                  </a:xfrm>
                  <a:prstGeom prst="roundRect">
                    <a:avLst>
                      <a:gd name="adj" fmla="val 16667"/>
                    </a:avLst>
                  </a:prstGeom>
                  <a:solidFill>
                    <a:schemeClr val="accent1">
                      <a:lumMod val="20000"/>
                      <a:lumOff val="80000"/>
                    </a:schemeClr>
                  </a:solidFill>
                  <a:ln w="38100">
                    <a:solidFill>
                      <a:srgbClr val="264D7F"/>
                    </a:solidFill>
                  </a:ln>
                  <a:effectLst>
                    <a:outerShdw blurRad="190500" algn="tl" rotWithShape="0">
                      <a:srgbClr val="000000">
                        <a:alpha val="70000"/>
                      </a:srgbClr>
                    </a:outerShdw>
                  </a:effectLst>
                </p:spPr>
                <p:style>
                  <a:lnRef idx="2">
                    <a:schemeClr val="accent6"/>
                  </a:lnRef>
                  <a:fillRef idx="1">
                    <a:schemeClr val="lt1"/>
                  </a:fillRef>
                  <a:effectRef idx="0">
                    <a:schemeClr val="accent6"/>
                  </a:effectRef>
                  <a:fontRef idx="minor">
                    <a:schemeClr val="dk1"/>
                  </a:fontRef>
                </p:style>
                <p:txBody>
                  <a:bodyPr rtlCol="0" anchor="t"/>
                  <a:lstStyle/>
                  <a:p>
                    <a:pPr algn="ctr">
                      <a:defRPr/>
                    </a:pPr>
                    <a:r>
                      <a:rPr lang="de-DE" sz="1100" b="1">
                        <a:latin typeface="Atkinson Hyperlegible"/>
                      </a:rPr>
                      <a:t>ByCS-Server</a:t>
                    </a:r>
                  </a:p>
                  <a:p>
                    <a:pPr algn="ctr">
                      <a:defRPr/>
                    </a:pPr>
                    <a:endParaRPr lang="de-DE" sz="1800"/>
                  </a:p>
                  <a:p>
                    <a:pPr algn="ctr">
                      <a:defRPr/>
                    </a:pPr>
                    <a:endParaRPr lang="de-DE" sz="1800"/>
                  </a:p>
                  <a:p>
                    <a:pPr algn="ctr">
                      <a:defRPr/>
                    </a:pPr>
                    <a:endParaRPr lang="de-DE" sz="1800"/>
                  </a:p>
                </p:txBody>
              </p:sp>
              <p:sp>
                <p:nvSpPr>
                  <p:cNvPr id="48" name="Rechteck 47"/>
                  <p:cNvSpPr/>
                  <p:nvPr/>
                </p:nvSpPr>
                <p:spPr bwMode="auto">
                  <a:xfrm>
                    <a:off x="990028" y="2475361"/>
                    <a:ext cx="94613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Secret</a:t>
                    </a:r>
                    <a:endParaRPr/>
                  </a:p>
                </p:txBody>
              </p:sp>
              <p:sp>
                <p:nvSpPr>
                  <p:cNvPr id="49" name="Rechteck 48"/>
                  <p:cNvSpPr/>
                  <p:nvPr/>
                </p:nvSpPr>
                <p:spPr bwMode="auto">
                  <a:xfrm>
                    <a:off x="1996182" y="2475361"/>
                    <a:ext cx="1015467" cy="3600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Zeit</a:t>
                    </a:r>
                    <a:endParaRPr/>
                  </a:p>
                </p:txBody>
              </p:sp>
              <p:sp>
                <p:nvSpPr>
                  <p:cNvPr id="50" name="Rechteck 49"/>
                  <p:cNvSpPr/>
                  <p:nvPr/>
                </p:nvSpPr>
                <p:spPr bwMode="auto">
                  <a:xfrm>
                    <a:off x="1132263" y="3195178"/>
                    <a:ext cx="1689573" cy="3600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900">
                        <a:solidFill>
                          <a:schemeClr val="tx1"/>
                        </a:solidFill>
                        <a:latin typeface="Atkinson Hyperlegible"/>
                      </a:rPr>
                      <a:t>Verschlüsselung</a:t>
                    </a:r>
                  </a:p>
                </p:txBody>
              </p:sp>
              <p:cxnSp>
                <p:nvCxnSpPr>
                  <p:cNvPr id="51" name="Gerade Verbindung mit Pfeil 50"/>
                  <p:cNvCxnSpPr>
                    <a:cxnSpLocks/>
                    <a:stCxn id="48" idx="2"/>
                    <a:endCxn id="50" idx="0"/>
                  </p:cNvCxnSpPr>
                  <p:nvPr/>
                </p:nvCxnSpPr>
                <p:spPr bwMode="auto">
                  <a:xfrm>
                    <a:off x="1463098" y="2835402"/>
                    <a:ext cx="513953" cy="35977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52" name="Gerade Verbindung mit Pfeil 51"/>
                  <p:cNvCxnSpPr>
                    <a:cxnSpLocks/>
                    <a:stCxn id="49" idx="2"/>
                    <a:endCxn id="50" idx="0"/>
                  </p:cNvCxnSpPr>
                  <p:nvPr/>
                </p:nvCxnSpPr>
                <p:spPr bwMode="auto">
                  <a:xfrm flipH="1">
                    <a:off x="1977050" y="2835402"/>
                    <a:ext cx="526865" cy="35977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53" name="Rechteck 52"/>
                  <p:cNvSpPr/>
                  <p:nvPr/>
                </p:nvSpPr>
                <p:spPr bwMode="auto">
                  <a:xfrm>
                    <a:off x="1161760" y="3997045"/>
                    <a:ext cx="1548811" cy="3600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Code</a:t>
                    </a:r>
                  </a:p>
                </p:txBody>
              </p:sp>
              <p:sp>
                <p:nvSpPr>
                  <p:cNvPr id="54" name="Pfeil nach unten 53"/>
                  <p:cNvSpPr/>
                  <p:nvPr/>
                </p:nvSpPr>
                <p:spPr bwMode="auto">
                  <a:xfrm>
                    <a:off x="1847527" y="3554956"/>
                    <a:ext cx="216024" cy="423111"/>
                  </a:xfrm>
                  <a:prstGeom prst="downArrow">
                    <a:avLst>
                      <a:gd name="adj1" fmla="val 50000"/>
                      <a:gd name="adj2" fmla="val 50000"/>
                    </a:avLst>
                  </a:prstGeom>
                  <a:solidFill>
                    <a:srgbClr val="264D7F"/>
                  </a:solidFill>
                  <a:ln>
                    <a:solidFill>
                      <a:srgbClr val="264D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sp>
              <p:nvSpPr>
                <p:cNvPr id="41" name="Pfeil nach unten 40"/>
                <p:cNvSpPr/>
                <p:nvPr/>
              </p:nvSpPr>
              <p:spPr bwMode="auto">
                <a:xfrm>
                  <a:off x="5304634" y="4398393"/>
                  <a:ext cx="216024" cy="344751"/>
                </a:xfrm>
                <a:prstGeom prst="downArrow">
                  <a:avLst>
                    <a:gd name="adj1" fmla="val 50000"/>
                    <a:gd name="adj2" fmla="val 50000"/>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2" name="Rechteck 41"/>
                <p:cNvSpPr/>
                <p:nvPr/>
              </p:nvSpPr>
              <p:spPr bwMode="auto">
                <a:xfrm>
                  <a:off x="4482806" y="4762019"/>
                  <a:ext cx="1876715" cy="36004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Übereinstimmung?</a:t>
                  </a:r>
                  <a:endParaRPr/>
                </a:p>
              </p:txBody>
            </p:sp>
            <p:cxnSp>
              <p:nvCxnSpPr>
                <p:cNvPr id="43" name="Gerade Verbindung mit Pfeil 42"/>
                <p:cNvCxnSpPr>
                  <a:cxnSpLocks/>
                  <a:stCxn id="42" idx="2"/>
                  <a:endCxn id="46" idx="0"/>
                </p:cNvCxnSpPr>
                <p:nvPr/>
              </p:nvCxnSpPr>
              <p:spPr bwMode="auto">
                <a:xfrm>
                  <a:off x="5421163" y="5122059"/>
                  <a:ext cx="574253" cy="29832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4" name="Gerade Verbindung mit Pfeil 43"/>
                <p:cNvCxnSpPr>
                  <a:cxnSpLocks/>
                  <a:stCxn id="42" idx="2"/>
                  <a:endCxn id="45" idx="0"/>
                </p:cNvCxnSpPr>
                <p:nvPr/>
              </p:nvCxnSpPr>
              <p:spPr bwMode="auto">
                <a:xfrm flipH="1">
                  <a:off x="4878685" y="5122059"/>
                  <a:ext cx="542479" cy="29832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45" name="Rechteck 44"/>
                <p:cNvSpPr/>
                <p:nvPr/>
              </p:nvSpPr>
              <p:spPr bwMode="auto">
                <a:xfrm>
                  <a:off x="4294584" y="5420383"/>
                  <a:ext cx="1168200" cy="36004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Ja</a:t>
                  </a:r>
                </a:p>
              </p:txBody>
            </p:sp>
            <p:sp>
              <p:nvSpPr>
                <p:cNvPr id="46" name="Rechteck 45"/>
                <p:cNvSpPr/>
                <p:nvPr/>
              </p:nvSpPr>
              <p:spPr bwMode="auto">
                <a:xfrm>
                  <a:off x="5462784" y="5420383"/>
                  <a:ext cx="1065264" cy="360041"/>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Nein</a:t>
                  </a:r>
                </a:p>
              </p:txBody>
            </p:sp>
          </p:grpSp>
          <p:grpSp>
            <p:nvGrpSpPr>
              <p:cNvPr id="56" name="Gruppieren 55"/>
              <p:cNvGrpSpPr/>
              <p:nvPr/>
            </p:nvGrpSpPr>
            <p:grpSpPr bwMode="auto">
              <a:xfrm>
                <a:off x="7415811" y="2001560"/>
                <a:ext cx="1605143" cy="3061590"/>
                <a:chOff x="7320136" y="1320047"/>
                <a:chExt cx="2310371" cy="4781245"/>
              </a:xfrm>
            </p:grpSpPr>
            <p:pic>
              <p:nvPicPr>
                <p:cNvPr id="2" name="Grafik 1"/>
                <p:cNvPicPr>
                  <a:picLocks noChangeAspect="1"/>
                </p:cNvPicPr>
                <p:nvPr/>
              </p:nvPicPr>
              <p:blipFill>
                <a:blip r:embed="rId4"/>
                <a:srcRect l="29566" t="16448" r="29631" b="17640"/>
                <a:stretch/>
              </p:blipFill>
              <p:spPr bwMode="auto">
                <a:xfrm>
                  <a:off x="7320136" y="1320047"/>
                  <a:ext cx="2310371" cy="4781245"/>
                </a:xfrm>
                <a:prstGeom prst="rect">
                  <a:avLst/>
                </a:prstGeom>
              </p:spPr>
            </p:pic>
            <p:grpSp>
              <p:nvGrpSpPr>
                <p:cNvPr id="31" name="Gruppieren 30"/>
                <p:cNvGrpSpPr/>
                <p:nvPr/>
              </p:nvGrpSpPr>
              <p:grpSpPr bwMode="auto">
                <a:xfrm>
                  <a:off x="7646691" y="2172588"/>
                  <a:ext cx="1652552" cy="3217702"/>
                  <a:chOff x="838200" y="1916832"/>
                  <a:chExt cx="2233464" cy="4104456"/>
                </a:xfrm>
              </p:grpSpPr>
              <p:sp>
                <p:nvSpPr>
                  <p:cNvPr id="32" name="Abgerundetes Rechteck 31"/>
                  <p:cNvSpPr/>
                  <p:nvPr/>
                </p:nvSpPr>
                <p:spPr bwMode="auto">
                  <a:xfrm>
                    <a:off x="838200" y="1916832"/>
                    <a:ext cx="2233464" cy="4104456"/>
                  </a:xfrm>
                  <a:prstGeom prst="roundRect">
                    <a:avLst>
                      <a:gd name="adj" fmla="val 16667"/>
                    </a:avLst>
                  </a:prstGeom>
                  <a:solidFill>
                    <a:schemeClr val="accent1">
                      <a:lumMod val="20000"/>
                      <a:lumOff val="80000"/>
                    </a:schemeClr>
                  </a:solidFill>
                  <a:ln w="38100">
                    <a:solidFill>
                      <a:srgbClr val="264D7F"/>
                    </a:solidFill>
                  </a:ln>
                  <a:effectLst>
                    <a:outerShdw blurRad="190500" algn="tl" rotWithShape="0">
                      <a:srgbClr val="000000">
                        <a:alpha val="70000"/>
                      </a:srgbClr>
                    </a:outerShdw>
                  </a:effectLst>
                </p:spPr>
                <p:style>
                  <a:lnRef idx="2">
                    <a:schemeClr val="accent6"/>
                  </a:lnRef>
                  <a:fillRef idx="1">
                    <a:schemeClr val="lt1"/>
                  </a:fillRef>
                  <a:effectRef idx="0">
                    <a:schemeClr val="accent6"/>
                  </a:effectRef>
                  <a:fontRef idx="minor">
                    <a:schemeClr val="dk1"/>
                  </a:fontRef>
                </p:style>
                <p:txBody>
                  <a:bodyPr rtlCol="0" anchor="t"/>
                  <a:lstStyle/>
                  <a:p>
                    <a:pPr algn="ctr">
                      <a:defRPr/>
                    </a:pPr>
                    <a:r>
                      <a:rPr lang="de-DE" sz="1100" b="1">
                        <a:latin typeface="Atkinson Hyperlegible"/>
                      </a:rPr>
                      <a:t>TOTP-App</a:t>
                    </a:r>
                  </a:p>
                  <a:p>
                    <a:pPr algn="ctr">
                      <a:defRPr/>
                    </a:pPr>
                    <a:endParaRPr lang="de-DE" sz="1100">
                      <a:latin typeface="Atkinson Hyperlegible"/>
                    </a:endParaRPr>
                  </a:p>
                  <a:p>
                    <a:pPr algn="ctr">
                      <a:defRPr/>
                    </a:pPr>
                    <a:endParaRPr lang="de-DE" sz="1100">
                      <a:latin typeface="Atkinson Hyperlegible"/>
                    </a:endParaRPr>
                  </a:p>
                  <a:p>
                    <a:pPr algn="ctr">
                      <a:defRPr/>
                    </a:pPr>
                    <a:endParaRPr lang="de-DE" sz="1100">
                      <a:latin typeface="Atkinson Hyperlegible"/>
                    </a:endParaRPr>
                  </a:p>
                </p:txBody>
              </p:sp>
              <p:sp>
                <p:nvSpPr>
                  <p:cNvPr id="33" name="Rechteck 32"/>
                  <p:cNvSpPr/>
                  <p:nvPr/>
                </p:nvSpPr>
                <p:spPr bwMode="auto">
                  <a:xfrm>
                    <a:off x="916658" y="2511865"/>
                    <a:ext cx="946138"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Zeit</a:t>
                    </a:r>
                    <a:endParaRPr/>
                  </a:p>
                </p:txBody>
              </p:sp>
              <p:sp>
                <p:nvSpPr>
                  <p:cNvPr id="34" name="Rechteck 33"/>
                  <p:cNvSpPr/>
                  <p:nvPr/>
                </p:nvSpPr>
                <p:spPr bwMode="auto">
                  <a:xfrm>
                    <a:off x="1941256" y="2512267"/>
                    <a:ext cx="106847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Secret</a:t>
                    </a:r>
                  </a:p>
                </p:txBody>
              </p:sp>
              <p:sp>
                <p:nvSpPr>
                  <p:cNvPr id="35" name="Rechteck 34"/>
                  <p:cNvSpPr/>
                  <p:nvPr/>
                </p:nvSpPr>
                <p:spPr bwMode="auto">
                  <a:xfrm>
                    <a:off x="898738" y="3374604"/>
                    <a:ext cx="2093070"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sz="900">
                        <a:solidFill>
                          <a:schemeClr val="tx1"/>
                        </a:solidFill>
                        <a:latin typeface="Atkinson Hyperlegible"/>
                      </a:rPr>
                      <a:t>Verschlüsselung</a:t>
                    </a:r>
                  </a:p>
                </p:txBody>
              </p:sp>
              <p:cxnSp>
                <p:nvCxnSpPr>
                  <p:cNvPr id="36" name="Gerade Verbindung mit Pfeil 35"/>
                  <p:cNvCxnSpPr>
                    <a:cxnSpLocks/>
                    <a:stCxn id="33" idx="2"/>
                    <a:endCxn id="35" idx="0"/>
                  </p:cNvCxnSpPr>
                  <p:nvPr/>
                </p:nvCxnSpPr>
                <p:spPr bwMode="auto">
                  <a:xfrm>
                    <a:off x="1389728" y="2871904"/>
                    <a:ext cx="555545" cy="50270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7" name="Gerade Verbindung mit Pfeil 36"/>
                  <p:cNvCxnSpPr>
                    <a:cxnSpLocks/>
                    <a:stCxn id="34" idx="2"/>
                    <a:endCxn id="35" idx="0"/>
                  </p:cNvCxnSpPr>
                  <p:nvPr/>
                </p:nvCxnSpPr>
                <p:spPr bwMode="auto">
                  <a:xfrm flipH="1">
                    <a:off x="1945272" y="2872307"/>
                    <a:ext cx="530219" cy="50229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38" name="Rechteck 37"/>
                  <p:cNvSpPr/>
                  <p:nvPr/>
                </p:nvSpPr>
                <p:spPr bwMode="auto">
                  <a:xfrm>
                    <a:off x="1183707" y="4233478"/>
                    <a:ext cx="1548812" cy="3600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de-DE">
                        <a:solidFill>
                          <a:schemeClr val="tx1"/>
                        </a:solidFill>
                        <a:latin typeface="Atkinson Hyperlegible"/>
                      </a:rPr>
                      <a:t>Code</a:t>
                    </a:r>
                  </a:p>
                </p:txBody>
              </p:sp>
              <p:sp>
                <p:nvSpPr>
                  <p:cNvPr id="39" name="Pfeil nach unten 38"/>
                  <p:cNvSpPr/>
                  <p:nvPr/>
                </p:nvSpPr>
                <p:spPr bwMode="auto">
                  <a:xfrm>
                    <a:off x="1845866" y="3777135"/>
                    <a:ext cx="216024" cy="344751"/>
                  </a:xfrm>
                  <a:prstGeom prst="down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cxnSp>
            <p:nvCxnSpPr>
              <p:cNvPr id="29" name="Gewinkelter Verbinder 28"/>
              <p:cNvCxnSpPr>
                <a:cxnSpLocks/>
                <a:stCxn id="38" idx="2"/>
                <a:endCxn id="42" idx="1"/>
              </p:cNvCxnSpPr>
              <p:nvPr/>
            </p:nvCxnSpPr>
            <p:spPr bwMode="auto">
              <a:xfrm rot="16199999" flipH="1">
                <a:off x="8812555" y="3296969"/>
                <a:ext cx="655881" cy="1844227"/>
              </a:xfrm>
              <a:prstGeom prst="bentConnector2">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27" name="Textfeld 26"/>
              <p:cNvSpPr txBox="1"/>
              <p:nvPr/>
            </p:nvSpPr>
            <p:spPr bwMode="auto">
              <a:xfrm>
                <a:off x="8782816" y="4529953"/>
                <a:ext cx="963348" cy="246221"/>
              </a:xfrm>
              <a:prstGeom prst="rect">
                <a:avLst/>
              </a:prstGeom>
              <a:noFill/>
            </p:spPr>
            <p:txBody>
              <a:bodyPr wrap="square" rtlCol="0">
                <a:spAutoFit/>
              </a:bodyPr>
              <a:lstStyle/>
              <a:p>
                <a:pPr algn="ctr">
                  <a:defRPr/>
                </a:pPr>
                <a:r>
                  <a:rPr lang="de-DE"/>
                  <a:t>Eingabe</a:t>
                </a:r>
              </a:p>
            </p:txBody>
          </p:sp>
          <p:sp>
            <p:nvSpPr>
              <p:cNvPr id="25" name="Pfeil nach links und rechts 24"/>
              <p:cNvSpPr/>
              <p:nvPr/>
            </p:nvSpPr>
            <p:spPr bwMode="auto">
              <a:xfrm>
                <a:off x="8840950" y="2768748"/>
                <a:ext cx="1151481" cy="261560"/>
              </a:xfrm>
              <a:prstGeom prst="leftRightArrow">
                <a:avLst>
                  <a:gd name="adj1" fmla="val 50000"/>
                  <a:gd name="adj2" fmla="val 500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defRPr/>
                </a:pPr>
                <a:endParaRPr lang="de-DE" sz="1100">
                  <a:latin typeface="Atkinson Hyperlegible"/>
                </a:endParaRPr>
              </a:p>
            </p:txBody>
          </p:sp>
          <p:sp>
            <p:nvSpPr>
              <p:cNvPr id="55" name="Textfeld 54"/>
              <p:cNvSpPr txBox="1"/>
              <p:nvPr/>
            </p:nvSpPr>
            <p:spPr bwMode="auto">
              <a:xfrm>
                <a:off x="8777923" y="2574757"/>
                <a:ext cx="963348" cy="246221"/>
              </a:xfrm>
              <a:prstGeom prst="rect">
                <a:avLst/>
              </a:prstGeom>
              <a:noFill/>
            </p:spPr>
            <p:txBody>
              <a:bodyPr wrap="square" rtlCol="0">
                <a:spAutoFit/>
              </a:bodyPr>
              <a:lstStyle/>
              <a:p>
                <a:pPr algn="ctr">
                  <a:defRPr/>
                </a:pPr>
                <a:r>
                  <a:rPr lang="de-DE">
                    <a:latin typeface="Atkinson Hyperlegible"/>
                  </a:rPr>
                  <a:t>Austausch</a:t>
                </a:r>
              </a:p>
            </p:txBody>
          </p:sp>
        </p:grpSp>
      </p:grpSp>
      <p:sp>
        <p:nvSpPr>
          <p:cNvPr id="87" name="Title Placeholder 1"/>
          <p:cNvSpPr txBox="1"/>
          <p:nvPr/>
        </p:nvSpPr>
        <p:spPr bwMode="auto">
          <a:xfrm>
            <a:off x="2790145" y="2354812"/>
            <a:ext cx="3548745" cy="3217702"/>
          </a:xfrm>
          <a:prstGeom prst="rect">
            <a:avLst/>
          </a:prstGeom>
        </p:spPr>
        <p:txBody>
          <a:bodyPr vert="horz" lIns="91440" tIns="45720" rIns="91440" bIns="45720" rtlCol="0" anchor="t">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Font typeface="Arial"/>
              <a:buNone/>
              <a:defRPr/>
            </a:pPr>
            <a:r>
              <a:rPr lang="de-DE" sz="1400"/>
              <a:t>Durch den </a:t>
            </a:r>
            <a:r>
              <a:rPr lang="de-DE" sz="1400" b="1"/>
              <a:t>Austausch eines Token </a:t>
            </a:r>
            <a:r>
              <a:rPr lang="de-DE" sz="1400"/>
              <a:t>(Secret) beim Hinterlegungsprozess ist sichergestellt, dass nur noch dieses Gerät einen Zugriff autorisieren kann. </a:t>
            </a:r>
            <a:endParaRPr/>
          </a:p>
          <a:p>
            <a:pPr marL="0" indent="0">
              <a:buFont typeface="Arial"/>
              <a:buNone/>
              <a:defRPr/>
            </a:pPr>
            <a:r>
              <a:rPr lang="de-DE" sz="1400"/>
              <a:t>Dieses Token wird </a:t>
            </a:r>
            <a:r>
              <a:rPr lang="de-DE" sz="1400" b="1"/>
              <a:t>mit der Systemzeit </a:t>
            </a:r>
            <a:r>
              <a:rPr lang="de-DE" sz="1400"/>
              <a:t>beider Systeme verrechnet. So entsteht ein </a:t>
            </a:r>
            <a:r>
              <a:rPr lang="de-DE" sz="1400" b="1"/>
              <a:t>Authentifizierungscode</a:t>
            </a:r>
            <a:r>
              <a:rPr lang="de-DE" sz="1400"/>
              <a:t>, der nur zu einem bestimmten Zeitpunkt für </a:t>
            </a:r>
            <a:r>
              <a:rPr lang="de-DE" sz="1400" b="1"/>
              <a:t>30 Sekunden</a:t>
            </a:r>
            <a:r>
              <a:rPr lang="de-DE" sz="1400"/>
              <a:t> gültig ist. Dies ist auch offline möglich. </a:t>
            </a:r>
            <a:endParaRPr/>
          </a:p>
          <a:p>
            <a:pPr marL="0" indent="0">
              <a:buFont typeface="Arial"/>
              <a:buNone/>
              <a:defRPr/>
            </a:pPr>
            <a:r>
              <a:rPr lang="de-DE" sz="1400"/>
              <a:t>Der Abgleich erfolgt nach </a:t>
            </a:r>
            <a:r>
              <a:rPr lang="de-DE" sz="1400" b="1"/>
              <a:t>Eingabe des Authentifizierungscodes</a:t>
            </a:r>
            <a:r>
              <a:rPr lang="de-DE" sz="1400"/>
              <a:t> auf der Anmeldemaske. </a:t>
            </a:r>
          </a:p>
        </p:txBody>
      </p:sp>
      <p:grpSp>
        <p:nvGrpSpPr>
          <p:cNvPr id="65" name="Gruppieren 64"/>
          <p:cNvGrpSpPr/>
          <p:nvPr/>
        </p:nvGrpSpPr>
        <p:grpSpPr bwMode="auto">
          <a:xfrm>
            <a:off x="266128" y="1149325"/>
            <a:ext cx="2304256" cy="5040560"/>
            <a:chOff x="266128" y="1149325"/>
            <a:chExt cx="2304256" cy="5040560"/>
          </a:xfrm>
        </p:grpSpPr>
        <p:grpSp>
          <p:nvGrpSpPr>
            <p:cNvPr id="66" name="Gruppieren 65"/>
            <p:cNvGrpSpPr/>
            <p:nvPr/>
          </p:nvGrpSpPr>
          <p:grpSpPr bwMode="auto">
            <a:xfrm>
              <a:off x="266128" y="1149325"/>
              <a:ext cx="2304256" cy="5040560"/>
              <a:chOff x="266128" y="1149325"/>
              <a:chExt cx="2304256" cy="5040560"/>
            </a:xfrm>
          </p:grpSpPr>
          <p:grpSp>
            <p:nvGrpSpPr>
              <p:cNvPr id="68" name="Gruppieren 67"/>
              <p:cNvGrpSpPr/>
              <p:nvPr/>
            </p:nvGrpSpPr>
            <p:grpSpPr bwMode="auto">
              <a:xfrm>
                <a:off x="266128" y="1149325"/>
                <a:ext cx="2304256" cy="5040560"/>
                <a:chOff x="274451" y="1062702"/>
                <a:chExt cx="2304256" cy="5040560"/>
              </a:xfrm>
            </p:grpSpPr>
            <p:grpSp>
              <p:nvGrpSpPr>
                <p:cNvPr id="70" name="Gruppieren 69"/>
                <p:cNvGrpSpPr/>
                <p:nvPr/>
              </p:nvGrpSpPr>
              <p:grpSpPr bwMode="auto">
                <a:xfrm>
                  <a:off x="274451" y="1062702"/>
                  <a:ext cx="2304256" cy="5040560"/>
                  <a:chOff x="263352" y="1124744"/>
                  <a:chExt cx="2304256" cy="5040560"/>
                </a:xfrm>
              </p:grpSpPr>
              <p:sp>
                <p:nvSpPr>
                  <p:cNvPr id="72" name="Abgerundetes Rechteck 71"/>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73" name="Abgerundetes Rechteck 72"/>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Der Hinterlegungs-prozess</a:t>
                    </a:r>
                  </a:p>
                </p:txBody>
              </p:sp>
              <p:sp>
                <p:nvSpPr>
                  <p:cNvPr id="74" name="Abgerundetes Rechteck 73"/>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71" name="Abgerundetes Rechteck 70"/>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Wie wirkt die MFA? </a:t>
                  </a:r>
                </a:p>
              </p:txBody>
            </p:sp>
          </p:grpSp>
          <p:sp>
            <p:nvSpPr>
              <p:cNvPr id="69" name="Abgerundetes Rechteck 68"/>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67" name="Abgerundetes Rechteck 66"/>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7</a:t>
            </a:fld>
            <a:endParaRPr lang="de-DE"/>
          </a:p>
        </p:txBody>
      </p:sp>
      <p:sp>
        <p:nvSpPr>
          <p:cNvPr id="9" name="Titel 2"/>
          <p:cNvSpPr txBox="1"/>
          <p:nvPr/>
        </p:nvSpPr>
        <p:spPr bwMode="auto">
          <a:xfrm>
            <a:off x="2855641" y="1124745"/>
            <a:ext cx="8820979"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Wo ist die MFA zu finden?</a:t>
            </a:r>
          </a:p>
        </p:txBody>
      </p:sp>
      <p:sp>
        <p:nvSpPr>
          <p:cNvPr id="11" name="Inhaltsplatzhalter 5"/>
          <p:cNvSpPr txBox="1"/>
          <p:nvPr/>
        </p:nvSpPr>
        <p:spPr bwMode="auto">
          <a:xfrm>
            <a:off x="7392144" y="1988840"/>
            <a:ext cx="3672408" cy="3342945"/>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a:defRPr/>
            </a:pPr>
            <a:endParaRPr lang="de-DE"/>
          </a:p>
          <a:p>
            <a:pPr>
              <a:defRPr/>
            </a:pPr>
            <a:r>
              <a:rPr lang="de-DE" sz="1400"/>
              <a:t>Im persönlichen Profil ist eine Schaltfläche mehr zu finden. </a:t>
            </a:r>
          </a:p>
          <a:p>
            <a:pPr marL="0" indent="0">
              <a:buNone/>
              <a:defRPr/>
            </a:pPr>
            <a:endParaRPr lang="de-DE"/>
          </a:p>
          <a:p>
            <a:pPr>
              <a:defRPr/>
            </a:pPr>
            <a:endParaRPr lang="de-DE"/>
          </a:p>
          <a:p>
            <a:pPr>
              <a:defRPr/>
            </a:pPr>
            <a:endParaRPr lang="de-DE"/>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grpSp>
        <p:nvGrpSpPr>
          <p:cNvPr id="3" name="Gruppieren 2"/>
          <p:cNvGrpSpPr/>
          <p:nvPr/>
        </p:nvGrpSpPr>
        <p:grpSpPr bwMode="auto">
          <a:xfrm>
            <a:off x="2855641" y="1628800"/>
            <a:ext cx="4320479" cy="4464496"/>
            <a:chOff x="2855641" y="1124745"/>
            <a:chExt cx="4752528" cy="4968551"/>
          </a:xfrm>
        </p:grpSpPr>
        <p:pic>
          <p:nvPicPr>
            <p:cNvPr id="13" name="Grafik 12"/>
            <p:cNvPicPr>
              <a:picLocks noChangeAspect="1"/>
            </p:cNvPicPr>
            <p:nvPr/>
          </p:nvPicPr>
          <p:blipFill>
            <a:blip r:embed="rId3"/>
            <a:stretch/>
          </p:blipFill>
          <p:spPr bwMode="auto">
            <a:xfrm>
              <a:off x="2855641" y="1124745"/>
              <a:ext cx="4752528" cy="4968551"/>
            </a:xfrm>
            <a:prstGeom prst="rect">
              <a:avLst/>
            </a:prstGeom>
            <a:solidFill>
              <a:schemeClr val="accent1">
                <a:lumMod val="20000"/>
                <a:lumOff val="80000"/>
              </a:schemeClr>
            </a:solidFill>
            <a:ln w="38100">
              <a:noFill/>
            </a:ln>
            <a:effectLst>
              <a:outerShdw blurRad="190500" algn="tl" rotWithShape="0">
                <a:srgbClr val="000000">
                  <a:alpha val="70000"/>
                </a:srgbClr>
              </a:outerShdw>
            </a:effectLst>
          </p:spPr>
        </p:pic>
        <p:sp>
          <p:nvSpPr>
            <p:cNvPr id="2" name="Rechteck 1"/>
            <p:cNvSpPr/>
            <p:nvPr/>
          </p:nvSpPr>
          <p:spPr bwMode="auto">
            <a:xfrm>
              <a:off x="3734976" y="5529871"/>
              <a:ext cx="1368152" cy="432048"/>
            </a:xfrm>
            <a:prstGeom prst="rect">
              <a:avLst/>
            </a:prstGeom>
            <a:noFill/>
            <a:ln w="22225" cap="flat" cmpd="sng" algn="ctr">
              <a:solidFill>
                <a:srgbClr val="FF0000"/>
              </a:solidFill>
              <a:prstDash val="solid"/>
              <a:round/>
              <a:headEnd type="none" w="med" len="med"/>
              <a:tailEnd type="none" w="med" len="med"/>
            </a:ln>
          </p:spPr>
          <p:style>
            <a:lnRef idx="0">
              <a:srgbClr val="000000"/>
            </a:lnRef>
            <a:fillRef idx="0">
              <a:srgbClr val="000000"/>
            </a:fillRef>
            <a:effectRef idx="0">
              <a:srgbClr val="000000"/>
            </a:effectRef>
            <a:fontRef idx="minor">
              <a:schemeClr val="accent6"/>
            </a:fontRef>
          </p:style>
          <p:txBody>
            <a:bodyPr rtlCol="0" anchor="ctr"/>
            <a:lstStyle/>
            <a:p>
              <a:pPr algn="ctr">
                <a:defRPr/>
              </a:pPr>
              <a:endParaRPr lang="de-DE"/>
            </a:p>
          </p:txBody>
        </p:sp>
      </p:grpSp>
      <p:grpSp>
        <p:nvGrpSpPr>
          <p:cNvPr id="22" name="Gruppieren 21"/>
          <p:cNvGrpSpPr/>
          <p:nvPr/>
        </p:nvGrpSpPr>
        <p:grpSpPr bwMode="auto">
          <a:xfrm>
            <a:off x="266128" y="1149325"/>
            <a:ext cx="2304256" cy="5040560"/>
            <a:chOff x="266128" y="1149325"/>
            <a:chExt cx="2304256" cy="5040560"/>
          </a:xfrm>
        </p:grpSpPr>
        <p:grpSp>
          <p:nvGrpSpPr>
            <p:cNvPr id="23" name="Gruppieren 22"/>
            <p:cNvGrpSpPr/>
            <p:nvPr/>
          </p:nvGrpSpPr>
          <p:grpSpPr bwMode="auto">
            <a:xfrm>
              <a:off x="266128" y="1149325"/>
              <a:ext cx="2304256" cy="5040560"/>
              <a:chOff x="266128" y="1149325"/>
              <a:chExt cx="2304256" cy="5040560"/>
            </a:xfrm>
          </p:grpSpPr>
          <p:grpSp>
            <p:nvGrpSpPr>
              <p:cNvPr id="25" name="Gruppieren 24"/>
              <p:cNvGrpSpPr/>
              <p:nvPr/>
            </p:nvGrpSpPr>
            <p:grpSpPr bwMode="auto">
              <a:xfrm>
                <a:off x="266128" y="1149325"/>
                <a:ext cx="2304256" cy="5040560"/>
                <a:chOff x="274451" y="1062702"/>
                <a:chExt cx="2304256" cy="5040560"/>
              </a:xfrm>
            </p:grpSpPr>
            <p:grpSp>
              <p:nvGrpSpPr>
                <p:cNvPr id="27" name="Gruppieren 26"/>
                <p:cNvGrpSpPr/>
                <p:nvPr/>
              </p:nvGrpSpPr>
              <p:grpSpPr bwMode="auto">
                <a:xfrm>
                  <a:off x="274451" y="1062702"/>
                  <a:ext cx="2304256" cy="5040560"/>
                  <a:chOff x="263352" y="1124744"/>
                  <a:chExt cx="2304256" cy="5040560"/>
                </a:xfrm>
              </p:grpSpPr>
              <p:sp>
                <p:nvSpPr>
                  <p:cNvPr id="29" name="Abgerundetes Rechteck 28"/>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0" name="Abgerundetes Rechteck 29"/>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Der Hinterlegungs-prozess</a:t>
                    </a:r>
                  </a:p>
                </p:txBody>
              </p:sp>
              <p:sp>
                <p:nvSpPr>
                  <p:cNvPr id="31" name="Abgerundetes Rechteck 30"/>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28" name="Abgerundetes Rechteck 27"/>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26" name="Abgerundetes Rechteck 25"/>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24" name="Abgerundetes Rechteck 23"/>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8</a:t>
            </a:fld>
            <a:endParaRPr lang="de-DE"/>
          </a:p>
        </p:txBody>
      </p:sp>
      <p:sp>
        <p:nvSpPr>
          <p:cNvPr id="9" name="Titel 2"/>
          <p:cNvSpPr txBox="1"/>
          <p:nvPr/>
        </p:nvSpPr>
        <p:spPr bwMode="auto">
          <a:xfrm>
            <a:off x="2714401" y="1124745"/>
            <a:ext cx="896222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Wo ist die MFA zu finden?</a:t>
            </a:r>
          </a:p>
        </p:txBody>
      </p:sp>
      <p:sp>
        <p:nvSpPr>
          <p:cNvPr id="11" name="Inhaltsplatzhalter 5"/>
          <p:cNvSpPr txBox="1"/>
          <p:nvPr/>
        </p:nvSpPr>
        <p:spPr bwMode="auto">
          <a:xfrm>
            <a:off x="7392144" y="1621682"/>
            <a:ext cx="3672408" cy="3710104"/>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a:defRPr/>
            </a:pPr>
            <a:endParaRPr lang="de-DE"/>
          </a:p>
          <a:p>
            <a:pPr>
              <a:defRPr/>
            </a:pPr>
            <a:r>
              <a:rPr lang="de-DE" sz="1400"/>
              <a:t>Wählen Sie Gerät hinzufügen. </a:t>
            </a:r>
          </a:p>
          <a:p>
            <a:pPr marL="0" indent="0">
              <a:buNone/>
              <a:defRPr/>
            </a:pPr>
            <a:endParaRPr lang="de-DE" sz="1400"/>
          </a:p>
          <a:p>
            <a:pPr>
              <a:defRPr/>
            </a:pPr>
            <a:r>
              <a:rPr lang="de-DE" sz="1400"/>
              <a:t>Führen Sie die vier Schritte des Hinterlegungsprozesses durch.</a:t>
            </a:r>
            <a:endParaRPr/>
          </a:p>
          <a:p>
            <a:pPr marL="0" indent="0">
              <a:buNone/>
              <a:defRPr/>
            </a:pPr>
            <a:endParaRPr lang="de-DE" sz="1400"/>
          </a:p>
          <a:p>
            <a:pPr>
              <a:defRPr/>
            </a:pPr>
            <a:r>
              <a:rPr lang="de-DE" sz="1400"/>
              <a:t>Es können bis zu drei MFA-Geräte bei einem Account hinterlegt werden.  </a:t>
            </a:r>
            <a:endParaRPr/>
          </a:p>
          <a:p>
            <a:pPr marL="0" indent="0">
              <a:buNone/>
              <a:defRPr/>
            </a:pPr>
            <a:endParaRPr lang="de-DE" sz="1400"/>
          </a:p>
          <a:p>
            <a:pPr>
              <a:defRPr/>
            </a:pPr>
            <a:endParaRPr lang="de-DE" sz="1400"/>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pic>
        <p:nvPicPr>
          <p:cNvPr id="22" name="Grafik 21"/>
          <p:cNvPicPr/>
          <p:nvPr/>
        </p:nvPicPr>
        <p:blipFill>
          <a:blip r:embed="rId3"/>
          <a:stretch/>
        </p:blipFill>
        <p:spPr bwMode="auto">
          <a:xfrm>
            <a:off x="2707060" y="1580248"/>
            <a:ext cx="4206240" cy="892175"/>
          </a:xfrm>
          <a:prstGeom prst="rect">
            <a:avLst/>
          </a:prstGeom>
          <a:solidFill>
            <a:schemeClr val="accent1">
              <a:lumMod val="20000"/>
              <a:lumOff val="80000"/>
            </a:schemeClr>
          </a:solidFill>
          <a:ln w="38100">
            <a:noFill/>
          </a:ln>
          <a:effectLst>
            <a:outerShdw blurRad="190500" algn="tl" rotWithShape="0">
              <a:srgbClr val="000000">
                <a:alpha val="70000"/>
              </a:srgbClr>
            </a:outerShdw>
          </a:effectLst>
        </p:spPr>
      </p:pic>
      <p:sp>
        <p:nvSpPr>
          <p:cNvPr id="23" name="Rechteck 22"/>
          <p:cNvSpPr/>
          <p:nvPr/>
        </p:nvSpPr>
        <p:spPr bwMode="auto">
          <a:xfrm>
            <a:off x="6001747" y="2011529"/>
            <a:ext cx="811726" cy="335116"/>
          </a:xfrm>
          <a:prstGeom prst="rect">
            <a:avLst/>
          </a:prstGeom>
          <a:noFill/>
          <a:ln w="22225" cap="flat" cmpd="sng" algn="ctr">
            <a:solidFill>
              <a:srgbClr val="FF0000"/>
            </a:solidFill>
            <a:prstDash val="solid"/>
            <a:round/>
            <a:headEnd type="none" w="med" len="med"/>
            <a:tailEnd type="none" w="med" len="med"/>
          </a:ln>
        </p:spPr>
        <p:style>
          <a:lnRef idx="0">
            <a:srgbClr val="000000"/>
          </a:lnRef>
          <a:fillRef idx="0">
            <a:srgbClr val="000000"/>
          </a:fillRef>
          <a:effectRef idx="0">
            <a:srgbClr val="000000"/>
          </a:effectRef>
          <a:fontRef idx="minor">
            <a:schemeClr val="accent6"/>
          </a:fontRef>
        </p:style>
        <p:txBody>
          <a:bodyPr rtlCol="0" anchor="ctr"/>
          <a:lstStyle/>
          <a:p>
            <a:pPr algn="ctr">
              <a:defRPr/>
            </a:pPr>
            <a:endParaRPr lang="de-DE"/>
          </a:p>
        </p:txBody>
      </p:sp>
      <p:pic>
        <p:nvPicPr>
          <p:cNvPr id="24" name="Grafik 23"/>
          <p:cNvPicPr/>
          <p:nvPr/>
        </p:nvPicPr>
        <p:blipFill>
          <a:blip r:embed="rId4" cstate="print">
            <a:extLst>
              <a:ext uri="{28A0092B-C50C-407E-A947-70E740481C1C}">
                <a14:useLocalDpi xmlns:a14="http://schemas.microsoft.com/office/drawing/2010/main" val="0"/>
              </a:ext>
            </a:extLst>
          </a:blip>
          <a:srcRect/>
          <a:stretch/>
        </p:blipFill>
        <p:spPr bwMode="auto">
          <a:xfrm>
            <a:off x="2707060" y="2900079"/>
            <a:ext cx="4206240" cy="2775892"/>
          </a:xfrm>
          <a:prstGeom prst="rect">
            <a:avLst/>
          </a:prstGeom>
          <a:solidFill>
            <a:schemeClr val="accent1">
              <a:lumMod val="20000"/>
              <a:lumOff val="80000"/>
            </a:schemeClr>
          </a:solidFill>
          <a:ln w="38100">
            <a:noFill/>
          </a:ln>
          <a:effectLst>
            <a:outerShdw blurRad="190500" algn="tl" rotWithShape="0">
              <a:srgbClr val="000000">
                <a:alpha val="70000"/>
              </a:srgbClr>
            </a:outerShdw>
          </a:effectLst>
        </p:spPr>
      </p:pic>
      <p:grpSp>
        <p:nvGrpSpPr>
          <p:cNvPr id="25" name="Gruppieren 24"/>
          <p:cNvGrpSpPr/>
          <p:nvPr/>
        </p:nvGrpSpPr>
        <p:grpSpPr bwMode="auto">
          <a:xfrm>
            <a:off x="266128" y="1149325"/>
            <a:ext cx="2304256" cy="5040560"/>
            <a:chOff x="266128" y="1149325"/>
            <a:chExt cx="2304256" cy="5040560"/>
          </a:xfrm>
        </p:grpSpPr>
        <p:grpSp>
          <p:nvGrpSpPr>
            <p:cNvPr id="26" name="Gruppieren 25"/>
            <p:cNvGrpSpPr/>
            <p:nvPr/>
          </p:nvGrpSpPr>
          <p:grpSpPr bwMode="auto">
            <a:xfrm>
              <a:off x="266128" y="1149325"/>
              <a:ext cx="2304256" cy="5040560"/>
              <a:chOff x="266128" y="1149325"/>
              <a:chExt cx="2304256" cy="5040560"/>
            </a:xfrm>
          </p:grpSpPr>
          <p:grpSp>
            <p:nvGrpSpPr>
              <p:cNvPr id="28" name="Gruppieren 27"/>
              <p:cNvGrpSpPr/>
              <p:nvPr/>
            </p:nvGrpSpPr>
            <p:grpSpPr bwMode="auto">
              <a:xfrm>
                <a:off x="266128" y="1149325"/>
                <a:ext cx="2304256" cy="5040560"/>
                <a:chOff x="274451" y="1062702"/>
                <a:chExt cx="2304256" cy="5040560"/>
              </a:xfrm>
            </p:grpSpPr>
            <p:grpSp>
              <p:nvGrpSpPr>
                <p:cNvPr id="30" name="Gruppieren 29"/>
                <p:cNvGrpSpPr/>
                <p:nvPr/>
              </p:nvGrpSpPr>
              <p:grpSpPr bwMode="auto">
                <a:xfrm>
                  <a:off x="274451" y="1062702"/>
                  <a:ext cx="2304256" cy="5040560"/>
                  <a:chOff x="263352" y="1124744"/>
                  <a:chExt cx="2304256" cy="5040560"/>
                </a:xfrm>
              </p:grpSpPr>
              <p:sp>
                <p:nvSpPr>
                  <p:cNvPr id="32" name="Abgerundetes Rechteck 31"/>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3" name="Abgerundetes Rechteck 32"/>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Der Hinterlegungs-prozess</a:t>
                    </a:r>
                  </a:p>
                </p:txBody>
              </p:sp>
              <p:sp>
                <p:nvSpPr>
                  <p:cNvPr id="34" name="Abgerundetes Rechteck 33"/>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31" name="Abgerundetes Rechteck 30"/>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29" name="Abgerundetes Rechteck 28"/>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27" name="Abgerundetes Rechteck 26"/>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Foliennummernplatzhalter 3"/>
          <p:cNvSpPr>
            <a:spLocks noGrp="1"/>
          </p:cNvSpPr>
          <p:nvPr>
            <p:ph type="sldNum" sz="quarter" idx="12"/>
          </p:nvPr>
        </p:nvSpPr>
        <p:spPr bwMode="auto"/>
        <p:txBody>
          <a:bodyPr/>
          <a:lstStyle/>
          <a:p>
            <a:pPr>
              <a:defRPr/>
            </a:pPr>
            <a:fld id="{4B35D191-E049-4FF5-BBB2-444DE596AA7B}" type="slidenum">
              <a:rPr lang="de-DE"/>
              <a:t>9</a:t>
            </a:fld>
            <a:endParaRPr lang="de-DE"/>
          </a:p>
        </p:txBody>
      </p:sp>
      <p:sp>
        <p:nvSpPr>
          <p:cNvPr id="9" name="Titel 2"/>
          <p:cNvSpPr txBox="1"/>
          <p:nvPr/>
        </p:nvSpPr>
        <p:spPr bwMode="auto">
          <a:xfrm>
            <a:off x="2714401" y="1124745"/>
            <a:ext cx="8962220" cy="740795"/>
          </a:xfrm>
          <a:prstGeom prst="rect">
            <a:avLst/>
          </a:prstGeom>
        </p:spPr>
        <p:txBody>
          <a:bodyPr/>
          <a:lstStyle>
            <a:lvl1pPr algn="l" defTabSz="914400">
              <a:lnSpc>
                <a:spcPct val="90000"/>
              </a:lnSpc>
              <a:spcBef>
                <a:spcPts val="0"/>
              </a:spcBef>
              <a:buNone/>
              <a:defRPr sz="2800">
                <a:solidFill>
                  <a:schemeClr val="tx1"/>
                </a:solidFill>
                <a:latin typeface="Lexend SemiBold (Headings)"/>
                <a:ea typeface="+mj-ea"/>
                <a:cs typeface="Arial"/>
              </a:defRPr>
            </a:lvl1pPr>
          </a:lstStyle>
          <a:p>
            <a:pPr>
              <a:defRPr/>
            </a:pPr>
            <a:r>
              <a:rPr lang="de-DE" sz="2400"/>
              <a:t>Wo erhalte ich eine Authentifizierungs-App für mein MFA-Gerät?</a:t>
            </a:r>
          </a:p>
        </p:txBody>
      </p:sp>
      <p:sp>
        <p:nvSpPr>
          <p:cNvPr id="11" name="Inhaltsplatzhalter 5"/>
          <p:cNvSpPr txBox="1"/>
          <p:nvPr/>
        </p:nvSpPr>
        <p:spPr bwMode="auto">
          <a:xfrm>
            <a:off x="2855640" y="1794416"/>
            <a:ext cx="8498160" cy="1875189"/>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a:defRPr/>
            </a:pPr>
            <a:r>
              <a:rPr lang="de-DE" sz="1500"/>
              <a:t>Nutzen Sie das Download-Portal Ihres Betriebssystems. </a:t>
            </a:r>
            <a:endParaRPr/>
          </a:p>
          <a:p>
            <a:pPr>
              <a:defRPr/>
            </a:pPr>
            <a:r>
              <a:rPr lang="de-DE" sz="1500"/>
              <a:t>Verwenden Sie den Suchbegriff: TOTP</a:t>
            </a:r>
            <a:endParaRPr/>
          </a:p>
          <a:p>
            <a:pPr>
              <a:defRPr/>
            </a:pPr>
            <a:r>
              <a:rPr lang="de-DE" sz="1500"/>
              <a:t>Android: </a:t>
            </a:r>
            <a:r>
              <a:rPr lang="de-DE" sz="1500" u="sng">
                <a:hlinkClick r:id="rId3" tooltip="https://play.google.com/"/>
              </a:rPr>
              <a:t>https://play.google.com/</a:t>
            </a:r>
            <a:endParaRPr lang="de-DE" sz="1500"/>
          </a:p>
          <a:p>
            <a:pPr>
              <a:defRPr/>
            </a:pPr>
            <a:r>
              <a:rPr lang="de-DE" sz="1500"/>
              <a:t>iOS: </a:t>
            </a:r>
            <a:r>
              <a:rPr lang="de-DE" sz="1500" u="sng">
                <a:hlinkClick r:id="rId4" tooltip="https://www.apple.com/de/app-store/"/>
              </a:rPr>
              <a:t>https://www.apple.com/de/app-store/</a:t>
            </a:r>
            <a:endParaRPr lang="de-DE" sz="1500"/>
          </a:p>
          <a:p>
            <a:pPr>
              <a:defRPr/>
            </a:pPr>
            <a:r>
              <a:rPr lang="de-DE" sz="1500"/>
              <a:t>Microsoft: </a:t>
            </a:r>
            <a:r>
              <a:rPr lang="de-DE" sz="1500" u="sng">
                <a:hlinkClick r:id="rId5" tooltip="https://www.microsoft.com/de-de/download"/>
              </a:rPr>
              <a:t>https://www.microsoft.com/de-de/download</a:t>
            </a:r>
            <a:endParaRPr lang="de-DE" sz="1500"/>
          </a:p>
          <a:p>
            <a:pPr marL="0" indent="0">
              <a:buNone/>
              <a:defRPr/>
            </a:pPr>
            <a:endParaRPr lang="de-DE" sz="1400"/>
          </a:p>
          <a:p>
            <a:pPr>
              <a:defRPr/>
            </a:pPr>
            <a:endParaRPr lang="de-DE" sz="1400"/>
          </a:p>
        </p:txBody>
      </p:sp>
      <p:sp>
        <p:nvSpPr>
          <p:cNvPr id="10" name="Date Placeholder 3"/>
          <p:cNvSpPr>
            <a:spLocks noGrp="1"/>
          </p:cNvSpPr>
          <p:nvPr>
            <p:ph type="dt" sz="half" idx="10"/>
          </p:nvPr>
        </p:nvSpPr>
        <p:spPr bwMode="auto">
          <a:xfrm>
            <a:off x="838200" y="6356350"/>
            <a:ext cx="2743200" cy="365125"/>
          </a:xfrm>
        </p:spPr>
        <p:txBody>
          <a:bodyPr/>
          <a:lstStyle>
            <a:lvl1pPr>
              <a:defRPr/>
            </a:lvl1pPr>
          </a:lstStyle>
          <a:p>
            <a:pPr>
              <a:defRPr/>
            </a:pPr>
            <a:fld id="{6C87D43B-13D8-4DA0-BACF-70663F7AE4DE}" type="datetime1">
              <a:rPr lang="de-DE"/>
              <a:t>03.09.2025</a:t>
            </a:fld>
            <a:endParaRPr lang="de-DE"/>
          </a:p>
        </p:txBody>
      </p:sp>
      <p:sp>
        <p:nvSpPr>
          <p:cNvPr id="12" name="Fußzeilenplatzhalter 4"/>
          <p:cNvSpPr>
            <a:spLocks noGrp="1"/>
          </p:cNvSpPr>
          <p:nvPr>
            <p:ph type="ftr" sz="quarter" idx="11"/>
          </p:nvPr>
        </p:nvSpPr>
        <p:spPr bwMode="auto">
          <a:xfrm>
            <a:off x="4038600" y="6356350"/>
            <a:ext cx="4114800" cy="365125"/>
          </a:xfrm>
        </p:spPr>
        <p:txBody>
          <a:bodyPr/>
          <a:lstStyle/>
          <a:p>
            <a:pPr>
              <a:defRPr/>
            </a:pPr>
            <a:r>
              <a:rPr lang="de-DE"/>
              <a:t>ByCS – MFA - SCHILF</a:t>
            </a:r>
          </a:p>
        </p:txBody>
      </p:sp>
      <p:sp>
        <p:nvSpPr>
          <p:cNvPr id="25" name="Inhaltsplatzhalter 5"/>
          <p:cNvSpPr txBox="1"/>
          <p:nvPr/>
        </p:nvSpPr>
        <p:spPr bwMode="auto">
          <a:xfrm>
            <a:off x="2714400" y="3717643"/>
            <a:ext cx="9142240" cy="2375653"/>
          </a:xfrm>
          <a:prstGeom prst="rect">
            <a:avLst/>
          </a:prstGeom>
        </p:spPr>
        <p:txBody>
          <a:bodyPr vert="horz" lIns="91440" tIns="45720" rIns="91440" bIns="45720" rtlCol="0">
            <a:normAutofit/>
          </a:bodyPr>
          <a:lstStyle>
            <a:lvl1pPr marL="228600" indent="-228600" algn="l" defTabSz="914400">
              <a:lnSpc>
                <a:spcPct val="90000"/>
              </a:lnSpc>
              <a:spcBef>
                <a:spcPts val="1000"/>
              </a:spcBef>
              <a:buFont typeface="Arial"/>
              <a:buChar char="•"/>
              <a:defRPr sz="1800">
                <a:solidFill>
                  <a:schemeClr val="tx1"/>
                </a:solidFill>
                <a:latin typeface="Atkinson Hyperlegible (Body)"/>
                <a:ea typeface="+mn-ea"/>
                <a:cs typeface="Arial"/>
              </a:defRPr>
            </a:lvl1pPr>
            <a:lvl2pPr marL="685800" indent="-228600" algn="l" defTabSz="914400">
              <a:lnSpc>
                <a:spcPct val="90000"/>
              </a:lnSpc>
              <a:spcBef>
                <a:spcPts val="500"/>
              </a:spcBef>
              <a:buFont typeface="Arial"/>
              <a:buChar char="•"/>
              <a:defRPr sz="1800">
                <a:solidFill>
                  <a:schemeClr val="tx1"/>
                </a:solidFill>
                <a:latin typeface="Atkinson Hyperlegible (Body)"/>
                <a:ea typeface="+mn-ea"/>
                <a:cs typeface="Arial"/>
              </a:defRPr>
            </a:lvl2pPr>
            <a:lvl3pPr marL="1143000" indent="-228600" algn="l" defTabSz="914400">
              <a:lnSpc>
                <a:spcPct val="90000"/>
              </a:lnSpc>
              <a:spcBef>
                <a:spcPts val="500"/>
              </a:spcBef>
              <a:buFont typeface="Arial"/>
              <a:buChar char="•"/>
              <a:defRPr sz="1800">
                <a:solidFill>
                  <a:schemeClr val="tx1"/>
                </a:solidFill>
                <a:latin typeface="Atkinson Hyperlegible (Body)"/>
                <a:ea typeface="+mn-ea"/>
                <a:cs typeface="Arial"/>
              </a:defRPr>
            </a:lvl3pPr>
            <a:lvl4pPr marL="1600200" indent="-228600" algn="l" defTabSz="914400">
              <a:lnSpc>
                <a:spcPct val="90000"/>
              </a:lnSpc>
              <a:spcBef>
                <a:spcPts val="500"/>
              </a:spcBef>
              <a:buFont typeface="Arial"/>
              <a:buChar char="•"/>
              <a:defRPr sz="1800">
                <a:solidFill>
                  <a:schemeClr val="tx1"/>
                </a:solidFill>
                <a:latin typeface="Atkinson Hyperlegible (Body)"/>
                <a:ea typeface="+mn-ea"/>
                <a:cs typeface="Arial"/>
              </a:defRPr>
            </a:lvl4pPr>
            <a:lvl5pPr marL="2057400" indent="-228600" algn="l" defTabSz="914400">
              <a:lnSpc>
                <a:spcPct val="90000"/>
              </a:lnSpc>
              <a:spcBef>
                <a:spcPts val="500"/>
              </a:spcBef>
              <a:buFont typeface="Arial"/>
              <a:buChar char="•"/>
              <a:defRPr sz="1800">
                <a:solidFill>
                  <a:schemeClr val="tx1"/>
                </a:solidFill>
                <a:latin typeface="Atkinson Hyperlegible (Body)"/>
                <a:ea typeface="+mn-ea"/>
                <a:cs typeface="Arial"/>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buNone/>
              <a:defRPr/>
            </a:pPr>
            <a:r>
              <a:rPr lang="de-DE" sz="1500" b="1"/>
              <a:t>Welche APP ist geeignet?</a:t>
            </a:r>
            <a:endParaRPr/>
          </a:p>
          <a:p>
            <a:pPr marL="0" indent="0">
              <a:buNone/>
              <a:defRPr/>
            </a:pPr>
            <a:r>
              <a:rPr lang="de-DE" sz="1500"/>
              <a:t>Beachten Sie an dieser Stelle die Regelungen für die Verwendung </a:t>
            </a:r>
            <a:r>
              <a:rPr lang="de-DE" sz="1500" u="sng">
                <a:hlinkClick r:id="rId6" tooltip="https://www.km.bayern.de/schule-digital/datensicherheit-an-schulen/private-endgeraete-fuer-den-dienstlichen-gebrauch.html"/>
              </a:rPr>
              <a:t>dienstlich genutzter privater Endgeräte</a:t>
            </a:r>
            <a:r>
              <a:rPr lang="de-DE" sz="1500"/>
              <a:t> und die </a:t>
            </a:r>
            <a:r>
              <a:rPr lang="de-DE" sz="1500" u="sng">
                <a:hlinkClick r:id="rId7" tooltip="https://www.km.bayern.de/schule-digital/datensicherheit-an-schulen/umgang-mit-lehrerdienstgeraeten.html"/>
              </a:rPr>
              <a:t>Mindestsicherheitsstandards</a:t>
            </a:r>
            <a:r>
              <a:rPr lang="de-DE" sz="1500"/>
              <a:t> bei Lehrerdienstgeräten. </a:t>
            </a:r>
            <a:endParaRPr/>
          </a:p>
          <a:p>
            <a:pPr marL="0" indent="0">
              <a:buNone/>
              <a:defRPr/>
            </a:pPr>
            <a:r>
              <a:rPr lang="de-DE" sz="1500" b="1"/>
              <a:t>Beispiele: </a:t>
            </a:r>
            <a:endParaRPr/>
          </a:p>
          <a:p>
            <a:pPr>
              <a:spcBef>
                <a:spcPts val="0"/>
              </a:spcBef>
              <a:defRPr/>
            </a:pPr>
            <a:r>
              <a:rPr lang="de-DE" sz="1500"/>
              <a:t>Google Authenticator</a:t>
            </a:r>
          </a:p>
          <a:p>
            <a:pPr>
              <a:spcBef>
                <a:spcPts val="0"/>
              </a:spcBef>
              <a:defRPr/>
            </a:pPr>
            <a:r>
              <a:rPr lang="de-DE" sz="1500"/>
              <a:t>FreeOTP 				</a:t>
            </a:r>
            <a:endParaRPr/>
          </a:p>
          <a:p>
            <a:pPr>
              <a:spcBef>
                <a:spcPts val="0"/>
              </a:spcBef>
              <a:defRPr/>
            </a:pPr>
            <a:r>
              <a:rPr lang="de-DE" sz="1500"/>
              <a:t>2fast </a:t>
            </a:r>
            <a:endParaRPr/>
          </a:p>
          <a:p>
            <a:pPr>
              <a:spcBef>
                <a:spcPts val="0"/>
              </a:spcBef>
              <a:defRPr/>
            </a:pPr>
            <a:r>
              <a:rPr lang="de-DE" sz="1500"/>
              <a:t>Microsoft Authenticator</a:t>
            </a:r>
          </a:p>
          <a:p>
            <a:pPr>
              <a:spcBef>
                <a:spcPts val="0"/>
              </a:spcBef>
              <a:defRPr/>
            </a:pPr>
            <a:r>
              <a:rPr lang="de-DE" sz="1500">
                <a:latin typeface="Atkinson Hyperlegible"/>
              </a:rPr>
              <a:t>2FAS</a:t>
            </a:r>
          </a:p>
          <a:p>
            <a:pPr>
              <a:spcBef>
                <a:spcPts val="0"/>
              </a:spcBef>
              <a:defRPr/>
            </a:pPr>
            <a:endParaRPr lang="de-DE" sz="1500"/>
          </a:p>
          <a:p>
            <a:pPr marL="0" indent="0">
              <a:buNone/>
              <a:defRPr/>
            </a:pPr>
            <a:endParaRPr lang="de-DE" sz="1500"/>
          </a:p>
          <a:p>
            <a:pPr marL="0" indent="0">
              <a:buNone/>
              <a:defRPr/>
            </a:pPr>
            <a:endParaRPr lang="de-DE" sz="1400"/>
          </a:p>
          <a:p>
            <a:pPr>
              <a:defRPr/>
            </a:pPr>
            <a:endParaRPr lang="de-DE" sz="1400"/>
          </a:p>
        </p:txBody>
      </p:sp>
      <p:grpSp>
        <p:nvGrpSpPr>
          <p:cNvPr id="22" name="Gruppieren 21"/>
          <p:cNvGrpSpPr/>
          <p:nvPr/>
        </p:nvGrpSpPr>
        <p:grpSpPr bwMode="auto">
          <a:xfrm>
            <a:off x="266128" y="1149325"/>
            <a:ext cx="2304256" cy="5040560"/>
            <a:chOff x="266128" y="1149325"/>
            <a:chExt cx="2304256" cy="5040560"/>
          </a:xfrm>
        </p:grpSpPr>
        <p:grpSp>
          <p:nvGrpSpPr>
            <p:cNvPr id="23" name="Gruppieren 22"/>
            <p:cNvGrpSpPr/>
            <p:nvPr/>
          </p:nvGrpSpPr>
          <p:grpSpPr bwMode="auto">
            <a:xfrm>
              <a:off x="266128" y="1149325"/>
              <a:ext cx="2304256" cy="5040560"/>
              <a:chOff x="266128" y="1149325"/>
              <a:chExt cx="2304256" cy="5040560"/>
            </a:xfrm>
          </p:grpSpPr>
          <p:grpSp>
            <p:nvGrpSpPr>
              <p:cNvPr id="26" name="Gruppieren 25"/>
              <p:cNvGrpSpPr/>
              <p:nvPr/>
            </p:nvGrpSpPr>
            <p:grpSpPr bwMode="auto">
              <a:xfrm>
                <a:off x="266128" y="1149325"/>
                <a:ext cx="2304256" cy="5040560"/>
                <a:chOff x="274451" y="1062702"/>
                <a:chExt cx="2304256" cy="5040560"/>
              </a:xfrm>
            </p:grpSpPr>
            <p:grpSp>
              <p:nvGrpSpPr>
                <p:cNvPr id="28" name="Gruppieren 27"/>
                <p:cNvGrpSpPr/>
                <p:nvPr/>
              </p:nvGrpSpPr>
              <p:grpSpPr bwMode="auto">
                <a:xfrm>
                  <a:off x="274451" y="1062702"/>
                  <a:ext cx="2304256" cy="5040560"/>
                  <a:chOff x="263352" y="1124744"/>
                  <a:chExt cx="2304256" cy="5040560"/>
                </a:xfrm>
              </p:grpSpPr>
              <p:sp>
                <p:nvSpPr>
                  <p:cNvPr id="30" name="Abgerundetes Rechteck 29"/>
                  <p:cNvSpPr/>
                  <p:nvPr/>
                </p:nvSpPr>
                <p:spPr bwMode="auto">
                  <a:xfrm>
                    <a:off x="263352" y="1124744"/>
                    <a:ext cx="2304256" cy="5040560"/>
                  </a:xfrm>
                  <a:prstGeom prst="roundRect">
                    <a:avLst>
                      <a:gd name="adj" fmla="val 16667"/>
                    </a:avLst>
                  </a:prstGeom>
                  <a:solidFill>
                    <a:srgbClr val="264D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de-DE">
                      <a:solidFill>
                        <a:schemeClr val="bg1"/>
                      </a:solidFill>
                      <a:latin typeface="Lexend SemiBold (Headings)"/>
                    </a:endParaRPr>
                  </a:p>
                </p:txBody>
              </p:sp>
              <p:sp>
                <p:nvSpPr>
                  <p:cNvPr id="31" name="Abgerundetes Rechteck 30"/>
                  <p:cNvSpPr/>
                  <p:nvPr/>
                </p:nvSpPr>
                <p:spPr bwMode="auto">
                  <a:xfrm>
                    <a:off x="407970" y="3255163"/>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b="1">
                        <a:solidFill>
                          <a:schemeClr val="bg1"/>
                        </a:solidFill>
                        <a:latin typeface="Atkinson Hyperlegible"/>
                      </a:rPr>
                      <a:t>Der Hinterlegungs-prozess</a:t>
                    </a:r>
                  </a:p>
                </p:txBody>
              </p:sp>
              <p:sp>
                <p:nvSpPr>
                  <p:cNvPr id="32" name="Abgerundetes Rechteck 31"/>
                  <p:cNvSpPr/>
                  <p:nvPr/>
                </p:nvSpPr>
                <p:spPr bwMode="auto">
                  <a:xfrm>
                    <a:off x="403391" y="1431181"/>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Warum den Schutz erhöhen?</a:t>
                    </a:r>
                    <a:endParaRPr/>
                  </a:p>
                </p:txBody>
              </p:sp>
            </p:grpSp>
            <p:sp>
              <p:nvSpPr>
                <p:cNvPr id="29" name="Abgerundetes Rechteck 28"/>
                <p:cNvSpPr/>
                <p:nvPr/>
              </p:nvSpPr>
              <p:spPr bwMode="auto">
                <a:xfrm>
                  <a:off x="414490" y="2281130"/>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Wie wirkt die MFA? </a:t>
                  </a:r>
                </a:p>
              </p:txBody>
            </p:sp>
          </p:grpSp>
          <p:sp>
            <p:nvSpPr>
              <p:cNvPr id="27" name="Abgerundetes Rechteck 26"/>
              <p:cNvSpPr/>
              <p:nvPr/>
            </p:nvSpPr>
            <p:spPr bwMode="auto">
              <a:xfrm>
                <a:off x="410746" y="4191735"/>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Einstellungen für das Kollegium</a:t>
                </a:r>
              </a:p>
            </p:txBody>
          </p:sp>
        </p:grpSp>
        <p:sp>
          <p:nvSpPr>
            <p:cNvPr id="24" name="Abgerundetes Rechteck 23"/>
            <p:cNvSpPr/>
            <p:nvPr/>
          </p:nvSpPr>
          <p:spPr bwMode="auto">
            <a:xfrm>
              <a:off x="406167" y="5129978"/>
              <a:ext cx="2016224" cy="720000"/>
            </a:xfrm>
            <a:prstGeom prst="roundRect">
              <a:avLst>
                <a:gd name="adj" fmla="val 16667"/>
              </a:avLst>
            </a:prstGeom>
            <a:solidFill>
              <a:srgbClr val="EF743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de-DE" sz="1400">
                  <a:solidFill>
                    <a:schemeClr val="tx1"/>
                  </a:solidFill>
                  <a:latin typeface="Atkinson Hyperlegible"/>
                </a:rPr>
                <a:t>Was tun im Verlustfall?</a:t>
              </a:r>
              <a:endParaRPr/>
            </a:p>
          </p:txBody>
        </p:sp>
      </p:grpSp>
    </p:spTree>
  </p:cSld>
  <p:clrMapOvr>
    <a:masterClrMapping/>
  </p:clrMapOvr>
</p:sld>
</file>

<file path=ppt/theme/theme1.xml><?xml version="1.0" encoding="utf-8"?>
<a:theme xmlns:a="http://schemas.openxmlformats.org/drawingml/2006/main" name="1_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extraClrScheme>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1060</Words>
  <Application>Microsoft Office PowerPoint</Application>
  <DocSecurity>0</DocSecurity>
  <PresentationFormat>Breitbild</PresentationFormat>
  <Paragraphs>243</Paragraphs>
  <Slides>15</Slides>
  <Notes>15</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15</vt:i4>
      </vt:variant>
    </vt:vector>
  </HeadingPairs>
  <TitlesOfParts>
    <vt:vector size="22" baseType="lpstr">
      <vt:lpstr>Arial</vt:lpstr>
      <vt:lpstr>Atkinson Hyperlegible</vt:lpstr>
      <vt:lpstr>Atkinson Hyperlegible (Body)</vt:lpstr>
      <vt:lpstr>Calibri</vt:lpstr>
      <vt:lpstr>Lexend SemiBold (Headings)</vt:lpstr>
      <vt:lpstr>1_Office</vt:lpstr>
      <vt:lpstr>oleObj</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BAYKM</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ASD-ASV-KoA</dc:title>
  <dc:subject/>
  <dc:creator>Halbhuber_W</dc:creator>
  <cp:keywords/>
  <dc:description/>
  <cp:lastModifiedBy>Borelli, Angelo</cp:lastModifiedBy>
  <cp:revision>2208</cp:revision>
  <dcterms:created xsi:type="dcterms:W3CDTF">2008-07-11T14:39:46Z</dcterms:created>
  <dcterms:modified xsi:type="dcterms:W3CDTF">2025-09-03T13:37:05Z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SC#CFGBAYERN@15.1400:ProcAddSubjNumber">
    <vt:lpwstr/>
  </property>
  <property fmtid="{D5CDD505-2E9C-101B-9397-08002B2CF9AE}" pid="3" name="FSC#CFGBAYERN@15.1400:BankDetailsIDOwnerGroup">
    <vt:lpwstr/>
  </property>
  <property fmtid="{D5CDD505-2E9C-101B-9397-08002B2CF9AE}" pid="4" name="FSC#CFGBAYERN@15.1400:BankDetailsIDOwner">
    <vt:lpwstr/>
  </property>
  <property fmtid="{D5CDD505-2E9C-101B-9397-08002B2CF9AE}" pid="5" name="FSC#CFGBAYERN@15.1400:BankDetailsOwnerGroup">
    <vt:lpwstr/>
  </property>
  <property fmtid="{D5CDD505-2E9C-101B-9397-08002B2CF9AE}" pid="6" name="FSC#CFGBAYERN@15.1400:BankDetailsOwner">
    <vt:lpwstr/>
  </property>
  <property fmtid="{D5CDD505-2E9C-101B-9397-08002B2CF9AE}" pid="7" name="FSC#CFGBAYERN@15.1400:DocumentFileUrgency">
    <vt:lpwstr/>
  </property>
  <property fmtid="{D5CDD505-2E9C-101B-9397-08002B2CF9AE}" pid="8" name="FSC#CFGBAYERN@15.1400:IncAttachments">
    <vt:lpwstr/>
  </property>
  <property fmtid="{D5CDD505-2E9C-101B-9397-08002B2CF9AE}" pid="9" name="FSC#CFGBAYERN@15.1400:VisitingHoursOwnerGroup">
    <vt:lpwstr/>
  </property>
  <property fmtid="{D5CDD505-2E9C-101B-9397-08002B2CF9AE}" pid="10" name="FSC#CFGBAYERN@15.1400:DocumentFileSubject">
    <vt:lpwstr/>
  </property>
  <property fmtid="{D5CDD505-2E9C-101B-9397-08002B2CF9AE}" pid="11" name="FSC#CFGBAYERN@15.1400:FileSubject">
    <vt:lpwstr/>
  </property>
  <property fmtid="{D5CDD505-2E9C-101B-9397-08002B2CF9AE}" pid="12" name="FSC#CFGBAYERN@15.1400:BankDetailsBICOwnerGroup">
    <vt:lpwstr/>
  </property>
  <property fmtid="{D5CDD505-2E9C-101B-9397-08002B2CF9AE}" pid="13" name="FSC#CFGBAYERN@15.1400:BankDetailsBICOwner">
    <vt:lpwstr/>
  </property>
  <property fmtid="{D5CDD505-2E9C-101B-9397-08002B2CF9AE}" pid="14" name="FSC#CFGBAYERN@15.1400:AddrDate">
    <vt:lpwstr/>
  </property>
  <property fmtid="{D5CDD505-2E9C-101B-9397-08002B2CF9AE}" pid="15" name="FSC#CFGBAYERN@15.1400:OwnerGroupOfficeBuilding">
    <vt:lpwstr/>
  </property>
  <property fmtid="{D5CDD505-2E9C-101B-9397-08002B2CF9AE}" pid="16" name="FSC#CFGBAYERN@15.1400:OwnerOfficeBuilding">
    <vt:lpwstr/>
  </property>
  <property fmtid="{D5CDD505-2E9C-101B-9397-08002B2CF9AE}" pid="17" name="FSC#CFGBAYERN@15.1400:OwnerName">
    <vt:lpwstr/>
  </property>
  <property fmtid="{D5CDD505-2E9C-101B-9397-08002B2CF9AE}" pid="18" name="FSC#CFGBAYERN@15.1400:OwnerFunction">
    <vt:lpwstr/>
  </property>
  <property fmtid="{D5CDD505-2E9C-101B-9397-08002B2CF9AE}" pid="19" name="FSC#CFGBAYERN@15.1400:OwnerGender">
    <vt:lpwstr/>
  </property>
  <property fmtid="{D5CDD505-2E9C-101B-9397-08002B2CF9AE}" pid="20" name="FSC#CFGBAYERN@15.1400:OwnerJobTitle">
    <vt:lpwstr/>
  </property>
  <property fmtid="{D5CDD505-2E9C-101B-9397-08002B2CF9AE}" pid="21" name="FSC#CFGBAYERN@15.1400:OwnerSurName">
    <vt:lpwstr/>
  </property>
  <property fmtid="{D5CDD505-2E9C-101B-9397-08002B2CF9AE}" pid="22" name="FSC#CFGBAYERN@15.1400:OwnerNameAffix">
    <vt:lpwstr/>
  </property>
  <property fmtid="{D5CDD505-2E9C-101B-9397-08002B2CF9AE}" pid="23" name="FSC#CFGBAYERN@15.1400:OwnerTitle">
    <vt:lpwstr/>
  </property>
  <property fmtid="{D5CDD505-2E9C-101B-9397-08002B2CF9AE}" pid="24" name="FSC#CFGBAYERN@15.1400:OwnerFirstName">
    <vt:lpwstr/>
  </property>
  <property fmtid="{D5CDD505-2E9C-101B-9397-08002B2CF9AE}" pid="25" name="FSC#CFGBAYERN@15.1400:OwnerAdditional1">
    <vt:lpwstr/>
  </property>
  <property fmtid="{D5CDD505-2E9C-101B-9397-08002B2CF9AE}" pid="26" name="FSC#CFGBAYERN@15.1400:OwnerAdditional2">
    <vt:lpwstr/>
  </property>
  <property fmtid="{D5CDD505-2E9C-101B-9397-08002B2CF9AE}" pid="27" name="FSC#CFGBAYERN@15.1400:OwnerAdditional3">
    <vt:lpwstr/>
  </property>
  <property fmtid="{D5CDD505-2E9C-101B-9397-08002B2CF9AE}" pid="28" name="FSC#CFGBAYERN@15.1400:OwnerAdditional4">
    <vt:lpwstr/>
  </property>
  <property fmtid="{D5CDD505-2E9C-101B-9397-08002B2CF9AE}" pid="29" name="FSC#CFGBAYERN@15.1400:OwnerAdditional5">
    <vt:lpwstr/>
  </property>
  <property fmtid="{D5CDD505-2E9C-101B-9397-08002B2CF9AE}" pid="30" name="FSC#CFGBAYERN@15.1400:EmailOwnerGroup">
    <vt:lpwstr/>
  </property>
  <property fmtid="{D5CDD505-2E9C-101B-9397-08002B2CF9AE}" pid="31" name="FSC#CFGBAYERN@15.1400:EmailOwner">
    <vt:lpwstr/>
  </property>
  <property fmtid="{D5CDD505-2E9C-101B-9397-08002B2CF9AE}" pid="32" name="FSC#CFGBAYERN@15.1400:Recipients">
    <vt:lpwstr/>
  </property>
  <property fmtid="{D5CDD505-2E9C-101B-9397-08002B2CF9AE}" pid="33" name="FSC#CFGBAYERN@15.1400:RecipientsBlocked">
    <vt:lpwstr/>
  </property>
  <property fmtid="{D5CDD505-2E9C-101B-9397-08002B2CF9AE}" pid="34" name="FSC#CFGBAYERN@15.1400:FaxNumberOwnerGroup">
    <vt:lpwstr/>
  </property>
  <property fmtid="{D5CDD505-2E9C-101B-9397-08002B2CF9AE}" pid="35" name="FSC#CFGBAYERN@15.1400:FaxNumberOwner">
    <vt:lpwstr/>
  </property>
  <property fmtid="{D5CDD505-2E9C-101B-9397-08002B2CF9AE}" pid="36" name="FSC#CFGBAYERN@15.1400:ForeignNr">
    <vt:lpwstr/>
  </property>
  <property fmtid="{D5CDD505-2E9C-101B-9397-08002B2CF9AE}" pid="37" name="FSC#CFGBAYERN@15.1400:DocumentName">
    <vt:lpwstr/>
  </property>
  <property fmtid="{D5CDD505-2E9C-101B-9397-08002B2CF9AE}" pid="38" name="FSC#CFGBAYERN@15.1400:BankDetailsIBANOwnerGroup">
    <vt:lpwstr/>
  </property>
  <property fmtid="{D5CDD505-2E9C-101B-9397-08002B2CF9AE}" pid="39" name="FSC#CFGBAYERN@15.1400:BankDetailsIBANOwner">
    <vt:lpwstr/>
  </property>
  <property fmtid="{D5CDD505-2E9C-101B-9397-08002B2CF9AE}" pid="40" name="FSC#CFGBAYERN@15.1400:BankDetailsNameOwnerGroup">
    <vt:lpwstr/>
  </property>
  <property fmtid="{D5CDD505-2E9C-101B-9397-08002B2CF9AE}" pid="41" name="FSC#CFGBAYERN@15.1400:BankDetailsNameOwner">
    <vt:lpwstr/>
  </property>
  <property fmtid="{D5CDD505-2E9C-101B-9397-08002B2CF9AE}" pid="42" name="FSC#CFGBAYERN@15.1400:BankDetailsOwnerOwnerGroup">
    <vt:lpwstr/>
  </property>
  <property fmtid="{D5CDD505-2E9C-101B-9397-08002B2CF9AE}" pid="43" name="FSC#CFGBAYERN@15.1400:BankDetailsOwnerOwner">
    <vt:lpwstr/>
  </property>
  <property fmtid="{D5CDD505-2E9C-101B-9397-08002B2CF9AE}" pid="44" name="FSC#CFGBAYERN@15.1400:BankDetailsAccountOwnerGroup">
    <vt:lpwstr/>
  </property>
  <property fmtid="{D5CDD505-2E9C-101B-9397-08002B2CF9AE}" pid="45" name="FSC#CFGBAYERN@15.1400:BankDetailsAccountOwner">
    <vt:lpwstr/>
  </property>
  <property fmtid="{D5CDD505-2E9C-101B-9397-08002B2CF9AE}" pid="46" name="FSC#CFGBAYERN@15.1400:CopyRecipients">
    <vt:lpwstr/>
  </property>
  <property fmtid="{D5CDD505-2E9C-101B-9397-08002B2CF9AE}" pid="47" name="FSC#CFGBAYERN@15.1400:CopyRecipientsBlocked">
    <vt:lpwstr/>
  </property>
  <property fmtid="{D5CDD505-2E9C-101B-9397-08002B2CF9AE}" pid="48" name="FSC#CFGBAYERN@15.1400:OrganizationOwnerGroup">
    <vt:lpwstr/>
  </property>
  <property fmtid="{D5CDD505-2E9C-101B-9397-08002B2CF9AE}" pid="49" name="FSC#CFGBAYERN@15.1400:SignFinalVersionByJobTitle">
    <vt:lpwstr/>
  </property>
  <property fmtid="{D5CDD505-2E9C-101B-9397-08002B2CF9AE}" pid="50" name="FSC#CFGBAYERN@15.1400:SignFinalVersionByFunction">
    <vt:lpwstr/>
  </property>
  <property fmtid="{D5CDD505-2E9C-101B-9397-08002B2CF9AE}" pid="51" name="FSC#CFGBAYERN@15.1400:SignFinalVersionBySurname">
    <vt:lpwstr/>
  </property>
  <property fmtid="{D5CDD505-2E9C-101B-9397-08002B2CF9AE}" pid="52" name="FSC#CFGBAYERN@15.1400:SignFinalVersionByNameAffix">
    <vt:lpwstr/>
  </property>
  <property fmtid="{D5CDD505-2E9C-101B-9397-08002B2CF9AE}" pid="53" name="FSC#CFGBAYERN@15.1400:SignFinalVersionByTitle">
    <vt:lpwstr/>
  </property>
  <property fmtid="{D5CDD505-2E9C-101B-9397-08002B2CF9AE}" pid="54" name="FSC#CFGBAYERN@15.1400:SignFinalVersionByFirstname">
    <vt:lpwstr/>
  </property>
  <property fmtid="{D5CDD505-2E9C-101B-9397-08002B2CF9AE}" pid="55" name="FSC#CFGBAYERN@15.1400:SignApprovedByJobTitle">
    <vt:lpwstr/>
  </property>
  <property fmtid="{D5CDD505-2E9C-101B-9397-08002B2CF9AE}" pid="56" name="FSC#CFGBAYERN@15.1400:SignApprovedByFunction">
    <vt:lpwstr/>
  </property>
  <property fmtid="{D5CDD505-2E9C-101B-9397-08002B2CF9AE}" pid="57" name="FSC#CFGBAYERN@15.1400:SignApprovedBySurname">
    <vt:lpwstr/>
  </property>
  <property fmtid="{D5CDD505-2E9C-101B-9397-08002B2CF9AE}" pid="58" name="FSC#CFGBAYERN@15.1400:SignApprovedByNameAffix">
    <vt:lpwstr/>
  </property>
  <property fmtid="{D5CDD505-2E9C-101B-9397-08002B2CF9AE}" pid="59" name="FSC#CFGBAYERN@15.1400:SignApprovedByTitle">
    <vt:lpwstr/>
  </property>
  <property fmtid="{D5CDD505-2E9C-101B-9397-08002B2CF9AE}" pid="60" name="FSC#CFGBAYERN@15.1400:SignApprovedByFirstname">
    <vt:lpwstr/>
  </property>
  <property fmtid="{D5CDD505-2E9C-101B-9397-08002B2CF9AE}" pid="61" name="FSC#CFGBAYERN@15.1400:SignApprovedAt">
    <vt:lpwstr/>
  </property>
  <property fmtid="{D5CDD505-2E9C-101B-9397-08002B2CF9AE}" pid="62" name="FSC#CFGBAYERN@15.1400:SignAcceptDraftByJobTitle">
    <vt:lpwstr/>
  </property>
  <property fmtid="{D5CDD505-2E9C-101B-9397-08002B2CF9AE}" pid="63" name="FSC#CFGBAYERN@15.1400:SignAcceptDraftByFunction">
    <vt:lpwstr/>
  </property>
  <property fmtid="{D5CDD505-2E9C-101B-9397-08002B2CF9AE}" pid="64" name="FSC#CFGBAYERN@15.1400:SignAcceptDraftBySurname">
    <vt:lpwstr/>
  </property>
  <property fmtid="{D5CDD505-2E9C-101B-9397-08002B2CF9AE}" pid="65" name="FSC#CFGBAYERN@15.1400:SignAcceptDraftByNameAffix">
    <vt:lpwstr/>
  </property>
  <property fmtid="{D5CDD505-2E9C-101B-9397-08002B2CF9AE}" pid="66" name="FSC#CFGBAYERN@15.1400:SignAcceptDraftByTitle">
    <vt:lpwstr/>
  </property>
  <property fmtid="{D5CDD505-2E9C-101B-9397-08002B2CF9AE}" pid="67" name="FSC#CFGBAYERN@15.1400:SignAcceptDraftByFirstname">
    <vt:lpwstr/>
  </property>
  <property fmtid="{D5CDD505-2E9C-101B-9397-08002B2CF9AE}" pid="68" name="FSC#CFGBAYERN@15.1400:SignAcceptDraftAt">
    <vt:lpwstr/>
  </property>
  <property fmtid="{D5CDD505-2E9C-101B-9397-08002B2CF9AE}" pid="69" name="FSC#CFGBAYERN@15.1400:SignViewedByJobTitle">
    <vt:lpwstr/>
  </property>
  <property fmtid="{D5CDD505-2E9C-101B-9397-08002B2CF9AE}" pid="70" name="FSC#CFGBAYERN@15.1400:SignViewedByFunction">
    <vt:lpwstr/>
  </property>
  <property fmtid="{D5CDD505-2E9C-101B-9397-08002B2CF9AE}" pid="71" name="FSC#CFGBAYERN@15.1400:SignViewedBySurname">
    <vt:lpwstr/>
  </property>
  <property fmtid="{D5CDD505-2E9C-101B-9397-08002B2CF9AE}" pid="72" name="FSC#CFGBAYERN@15.1400:SignViewedByNameAffix">
    <vt:lpwstr/>
  </property>
  <property fmtid="{D5CDD505-2E9C-101B-9397-08002B2CF9AE}" pid="73" name="FSC#CFGBAYERN@15.1400:SignViewedByTitle">
    <vt:lpwstr/>
  </property>
  <property fmtid="{D5CDD505-2E9C-101B-9397-08002B2CF9AE}" pid="74" name="FSC#CFGBAYERN@15.1400:SignViewedByFirstname">
    <vt:lpwstr/>
  </property>
  <property fmtid="{D5CDD505-2E9C-101B-9397-08002B2CF9AE}" pid="75" name="FSC#CFGBAYERN@15.1400:SignViewedAt">
    <vt:lpwstr/>
  </property>
  <property fmtid="{D5CDD505-2E9C-101B-9397-08002B2CF9AE}" pid="76" name="FSC#CFGBAYERN@15.1400:TelNumberOwnerGroup">
    <vt:lpwstr/>
  </property>
  <property fmtid="{D5CDD505-2E9C-101B-9397-08002B2CF9AE}" pid="77" name="FSC#CFGBAYERN@15.1400:TelNumberOwner">
    <vt:lpwstr/>
  </property>
  <property fmtid="{D5CDD505-2E9C-101B-9397-08002B2CF9AE}" pid="78" name="FSC#CFGBAYERN@15.1400:TelNumberOwnerMobile">
    <vt:lpwstr/>
  </property>
  <property fmtid="{D5CDD505-2E9C-101B-9397-08002B2CF9AE}" pid="79" name="FSC#CFGBAYERN@15.1400:TelNumberOwnerPrivate">
    <vt:lpwstr/>
  </property>
  <property fmtid="{D5CDD505-2E9C-101B-9397-08002B2CF9AE}" pid="80" name="FSC#CFGBAYERN@15.1400:ReferredIncomingLetterDate">
    <vt:lpwstr/>
  </property>
  <property fmtid="{D5CDD505-2E9C-101B-9397-08002B2CF9AE}" pid="81" name="FSC#CFGBAYERN@15.1400:RefIerredncomingForeignNr">
    <vt:lpwstr/>
  </property>
  <property fmtid="{D5CDD505-2E9C-101B-9397-08002B2CF9AE}" pid="82" name="FSC#CFGBAYERN@15.1400:ReferredIncomingFileReference">
    <vt:lpwstr/>
  </property>
  <property fmtid="{D5CDD505-2E9C-101B-9397-08002B2CF9AE}" pid="83" name="FSC#CFGBAYERN@15.1400:SettlementLetterDate">
    <vt:lpwstr/>
  </property>
  <property fmtid="{D5CDD505-2E9C-101B-9397-08002B2CF9AE}" pid="84" name="FSC#CFGBAYERN@15.1400:URLOwnerGroup">
    <vt:lpwstr/>
  </property>
  <property fmtid="{D5CDD505-2E9C-101B-9397-08002B2CF9AE}" pid="85" name="FSC#CFGBAYERN@15.1400:TransportConnectionOwnerGroup">
    <vt:lpwstr/>
  </property>
  <property fmtid="{D5CDD505-2E9C-101B-9397-08002B2CF9AE}" pid="86" name="FSC#CFGBAYERN@15.1400:OwnerRoomNumber">
    <vt:lpwstr/>
  </property>
  <property fmtid="{D5CDD505-2E9C-101B-9397-08002B2CF9AE}" pid="87" name="FSC#CFGBAYERNEX@15.1800:ProcedureFileReference">
    <vt:lpwstr/>
  </property>
  <property fmtid="{D5CDD505-2E9C-101B-9397-08002B2CF9AE}" pid="88" name="FSC#CFGBAYERNEX@15.1800:OwnerSalutationFromGender">
    <vt:lpwstr/>
  </property>
  <property fmtid="{D5CDD505-2E9C-101B-9397-08002B2CF9AE}" pid="89" name="FSC#CFGBAYERNEX@15.1800:SignFinalVersionBy">
    <vt:lpwstr/>
  </property>
  <property fmtid="{D5CDD505-2E9C-101B-9397-08002B2CF9AE}" pid="90" name="FSC#CFGBAYERN@15.1400:SubjectAreaShortTerm">
    <vt:lpwstr/>
  </property>
  <property fmtid="{D5CDD505-2E9C-101B-9397-08002B2CF9AE}" pid="91" name="FSC#CFGBAYERN@15.1400:ProcedureBarCode">
    <vt:lpwstr/>
  </property>
  <property fmtid="{D5CDD505-2E9C-101B-9397-08002B2CF9AE}" pid="92" name="FSC#CFGBAYERN@15.1400:ProcedureCreatedOnAt">
    <vt:lpwstr/>
  </property>
  <property fmtid="{D5CDD505-2E9C-101B-9397-08002B2CF9AE}" pid="93" name="FSC#CFGBAYERN@15.1400:CurrentDateTime">
    <vt:lpwstr>20.07.2021 15:48:39</vt:lpwstr>
  </property>
  <property fmtid="{D5CDD505-2E9C-101B-9397-08002B2CF9AE}" pid="94" name="FSC#CFGBAYERN@15.1400:RelatedReferencesSettlement">
    <vt:lpwstr/>
  </property>
  <property fmtid="{D5CDD505-2E9C-101B-9397-08002B2CF9AE}" pid="95" name="FSC#CFGBAYERN@15.1400:AssociatedProcedureTitle">
    <vt:lpwstr/>
  </property>
  <property fmtid="{D5CDD505-2E9C-101B-9397-08002B2CF9AE}" pid="96" name="FSC#CFGBAYERN@15.1400:SettlementTitle">
    <vt:lpwstr/>
  </property>
  <property fmtid="{D5CDD505-2E9C-101B-9397-08002B2CF9AE}" pid="97" name="FSC#CFGBAYERN@15.1400:IncomingTitle">
    <vt:lpwstr/>
  </property>
  <property fmtid="{D5CDD505-2E9C-101B-9397-08002B2CF9AE}" pid="98" name="FSC#CFGBAYERN@15.1400:RespoeLongName">
    <vt:lpwstr/>
  </property>
  <property fmtid="{D5CDD505-2E9C-101B-9397-08002B2CF9AE}" pid="99" name="FSC#CFGBAYERN@15.1400:RespoeShortName">
    <vt:lpwstr/>
  </property>
  <property fmtid="{D5CDD505-2E9C-101B-9397-08002B2CF9AE}" pid="100" name="FSC#CFGBAYERN@15.1400:RespoeOUSign">
    <vt:lpwstr/>
  </property>
  <property fmtid="{D5CDD505-2E9C-101B-9397-08002B2CF9AE}" pid="101" name="FSC#CFGBAYERN@15.1400:RespoeOrgStreet">
    <vt:lpwstr/>
  </property>
  <property fmtid="{D5CDD505-2E9C-101B-9397-08002B2CF9AE}" pid="102" name="FSC#CFGBAYERN@15.1400:RespoeOrgPobox">
    <vt:lpwstr/>
  </property>
  <property fmtid="{D5CDD505-2E9C-101B-9397-08002B2CF9AE}" pid="103" name="FSC#CFGBAYERN@15.1400:RespoeOrgZipcode">
    <vt:lpwstr/>
  </property>
  <property fmtid="{D5CDD505-2E9C-101B-9397-08002B2CF9AE}" pid="104" name="FSC#CFGBAYERN@15.1400:RespoeOrgCity">
    <vt:lpwstr/>
  </property>
  <property fmtid="{D5CDD505-2E9C-101B-9397-08002B2CF9AE}" pid="105" name="FSC#CFGBAYERN@15.1400:RespoeOrgState">
    <vt:lpwstr/>
  </property>
  <property fmtid="{D5CDD505-2E9C-101B-9397-08002B2CF9AE}" pid="106" name="FSC#CFGBAYERN@15.1400:RespoeOrgCountry">
    <vt:lpwstr/>
  </property>
  <property fmtid="{D5CDD505-2E9C-101B-9397-08002B2CF9AE}" pid="107" name="FSC#CFGBAYERN@15.1400:RespoeOrgDesc">
    <vt:lpwstr/>
  </property>
  <property fmtid="{D5CDD505-2E9C-101B-9397-08002B2CF9AE}" pid="108" name="FSC#CFGBAYERN@15.1400:RespoeOrgName">
    <vt:lpwstr/>
  </property>
  <property fmtid="{D5CDD505-2E9C-101B-9397-08002B2CF9AE}" pid="109" name="FSC#CFGBAYERN@15.1400:RespoeOrgAdditional1">
    <vt:lpwstr/>
  </property>
  <property fmtid="{D5CDD505-2E9C-101B-9397-08002B2CF9AE}" pid="110" name="FSC#CFGBAYERN@15.1400:RespoeOrgAdditional2">
    <vt:lpwstr/>
  </property>
  <property fmtid="{D5CDD505-2E9C-101B-9397-08002B2CF9AE}" pid="111" name="FSC#CFGBAYERN@15.1400:RespoeOrgAdditional3">
    <vt:lpwstr/>
  </property>
  <property fmtid="{D5CDD505-2E9C-101B-9397-08002B2CF9AE}" pid="112" name="FSC#CFGBAYERN@15.1400:RespoeOrgAdditional4">
    <vt:lpwstr/>
  </property>
  <property fmtid="{D5CDD505-2E9C-101B-9397-08002B2CF9AE}" pid="113" name="FSC#CFGBAYERN@15.1400:RespoeOrgAdditional5">
    <vt:lpwstr/>
  </property>
  <property fmtid="{D5CDD505-2E9C-101B-9397-08002B2CF9AE}" pid="114" name="FSC#CFGBAYERN@15.1400:RespoeOrgShortName">
    <vt:lpwstr/>
  </property>
  <property fmtid="{D5CDD505-2E9C-101B-9397-08002B2CF9AE}" pid="115" name="FSC#CFGBAYERN@15.1400:RespoeOrgNameAffix">
    <vt:lpwstr/>
  </property>
  <property fmtid="{D5CDD505-2E9C-101B-9397-08002B2CF9AE}" pid="116" name="FSC#CFGBAYERN@15.1400:SignSignByJobTitle">
    <vt:lpwstr/>
  </property>
  <property fmtid="{D5CDD505-2E9C-101B-9397-08002B2CF9AE}" pid="117" name="FSC#CFGBAYERN@15.1400:SignSignByFunction">
    <vt:lpwstr/>
  </property>
  <property fmtid="{D5CDD505-2E9C-101B-9397-08002B2CF9AE}" pid="118" name="FSC#CFGBAYERN@15.1400:SignSignBySurname">
    <vt:lpwstr/>
  </property>
  <property fmtid="{D5CDD505-2E9C-101B-9397-08002B2CF9AE}" pid="119" name="FSC#CFGBAYERN@15.1400:SignSignByNameAffix">
    <vt:lpwstr/>
  </property>
  <property fmtid="{D5CDD505-2E9C-101B-9397-08002B2CF9AE}" pid="120" name="FSC#CFGBAYERN@15.1400:SignSignByTitle">
    <vt:lpwstr/>
  </property>
  <property fmtid="{D5CDD505-2E9C-101B-9397-08002B2CF9AE}" pid="121" name="FSC#CFGBAYERN@15.1400:SignSignByFirstname">
    <vt:lpwstr/>
  </property>
  <property fmtid="{D5CDD505-2E9C-101B-9397-08002B2CF9AE}" pid="122" name="FSC#CFGBAYERN@15.1400:SignSignAt">
    <vt:lpwstr/>
  </property>
  <property fmtid="{D5CDD505-2E9C-101B-9397-08002B2CF9AE}" pid="123" name="FSC#COOELAK@1.1001:Subject">
    <vt:lpwstr/>
  </property>
  <property fmtid="{D5CDD505-2E9C-101B-9397-08002B2CF9AE}" pid="124" name="FSC#COOELAK@1.1001:FileReference">
    <vt:lpwstr/>
  </property>
  <property fmtid="{D5CDD505-2E9C-101B-9397-08002B2CF9AE}" pid="125" name="FSC#COOELAK@1.1001:FileRefYear">
    <vt:lpwstr/>
  </property>
  <property fmtid="{D5CDD505-2E9C-101B-9397-08002B2CF9AE}" pid="126" name="FSC#COOELAK@1.1001:FileRefOrdinal">
    <vt:lpwstr/>
  </property>
  <property fmtid="{D5CDD505-2E9C-101B-9397-08002B2CF9AE}" pid="127" name="FSC#COOELAK@1.1001:FileRefOU">
    <vt:lpwstr/>
  </property>
  <property fmtid="{D5CDD505-2E9C-101B-9397-08002B2CF9AE}" pid="128" name="FSC#COOELAK@1.1001:Organization">
    <vt:lpwstr/>
  </property>
  <property fmtid="{D5CDD505-2E9C-101B-9397-08002B2CF9AE}" pid="129" name="FSC#COOELAK@1.1001:Owner">
    <vt:lpwstr>Frau Müller</vt:lpwstr>
  </property>
  <property fmtid="{D5CDD505-2E9C-101B-9397-08002B2CF9AE}" pid="130" name="FSC#COOELAK@1.1001:OwnerExtension">
    <vt:lpwstr>1603</vt:lpwstr>
  </property>
  <property fmtid="{D5CDD505-2E9C-101B-9397-08002B2CF9AE}" pid="131" name="FSC#COOELAK@1.1001:OwnerFaxExtension">
    <vt:lpwstr/>
  </property>
  <property fmtid="{D5CDD505-2E9C-101B-9397-08002B2CF9AE}" pid="132" name="FSC#COOELAK@1.1001:DispatchedBy">
    <vt:lpwstr/>
  </property>
  <property fmtid="{D5CDD505-2E9C-101B-9397-08002B2CF9AE}" pid="133" name="FSC#COOELAK@1.1001:DispatchedAt">
    <vt:lpwstr/>
  </property>
  <property fmtid="{D5CDD505-2E9C-101B-9397-08002B2CF9AE}" pid="134" name="FSC#COOELAK@1.1001:ApprovedBy">
    <vt:lpwstr/>
  </property>
  <property fmtid="{D5CDD505-2E9C-101B-9397-08002B2CF9AE}" pid="135" name="FSC#COOELAK@1.1001:ApprovedAt">
    <vt:lpwstr/>
  </property>
  <property fmtid="{D5CDD505-2E9C-101B-9397-08002B2CF9AE}" pid="136" name="FSC#COOELAK@1.1001:Department">
    <vt:lpwstr>I.4 (Referat I.4 (StMUK))</vt:lpwstr>
  </property>
  <property fmtid="{D5CDD505-2E9C-101B-9397-08002B2CF9AE}" pid="137" name="FSC#COOELAK@1.1001:CreatedAt">
    <vt:lpwstr>01.07.2021</vt:lpwstr>
  </property>
  <property fmtid="{D5CDD505-2E9C-101B-9397-08002B2CF9AE}" pid="138" name="FSC#COOELAK@1.1001:OU">
    <vt:lpwstr>I.3 (Referat I.3 (StMUK))</vt:lpwstr>
  </property>
  <property fmtid="{D5CDD505-2E9C-101B-9397-08002B2CF9AE}" pid="139" name="FSC#COOELAK@1.1001:Priority">
    <vt:lpwstr/>
  </property>
  <property fmtid="{D5CDD505-2E9C-101B-9397-08002B2CF9AE}" pid="140" name="FSC#COOELAK@1.1001:ObjBarCode">
    <vt:lpwstr>*COO.4001.106.5.9740969*</vt:lpwstr>
  </property>
  <property fmtid="{D5CDD505-2E9C-101B-9397-08002B2CF9AE}" pid="141" name="FSC#COOELAK@1.1001:RefBarCode">
    <vt:lpwstr/>
  </property>
  <property fmtid="{D5CDD505-2E9C-101B-9397-08002B2CF9AE}" pid="142" name="FSC#COOELAK@1.1001:FileRefBarCode">
    <vt:lpwstr>**</vt:lpwstr>
  </property>
  <property fmtid="{D5CDD505-2E9C-101B-9397-08002B2CF9AE}" pid="143" name="FSC#COOELAK@1.1001:ExternalRef">
    <vt:lpwstr/>
  </property>
  <property fmtid="{D5CDD505-2E9C-101B-9397-08002B2CF9AE}" pid="144" name="FSC#COOELAK@1.1001:IncomingNumber">
    <vt:lpwstr/>
  </property>
  <property fmtid="{D5CDD505-2E9C-101B-9397-08002B2CF9AE}" pid="145" name="FSC#COOELAK@1.1001:IncomingSubject">
    <vt:lpwstr/>
  </property>
  <property fmtid="{D5CDD505-2E9C-101B-9397-08002B2CF9AE}" pid="146" name="FSC#COOELAK@1.1001:ProcessResponsible">
    <vt:lpwstr/>
  </property>
  <property fmtid="{D5CDD505-2E9C-101B-9397-08002B2CF9AE}" pid="147" name="FSC#COOELAK@1.1001:ProcessResponsiblePhone">
    <vt:lpwstr/>
  </property>
  <property fmtid="{D5CDD505-2E9C-101B-9397-08002B2CF9AE}" pid="148" name="FSC#COOELAK@1.1001:ProcessResponsibleMail">
    <vt:lpwstr/>
  </property>
  <property fmtid="{D5CDD505-2E9C-101B-9397-08002B2CF9AE}" pid="149" name="FSC#COOELAK@1.1001:ProcessResponsibleFax">
    <vt:lpwstr/>
  </property>
  <property fmtid="{D5CDD505-2E9C-101B-9397-08002B2CF9AE}" pid="150" name="FSC#COOELAK@1.1001:ApproverFirstName">
    <vt:lpwstr/>
  </property>
  <property fmtid="{D5CDD505-2E9C-101B-9397-08002B2CF9AE}" pid="151" name="FSC#COOELAK@1.1001:ApproverSurName">
    <vt:lpwstr/>
  </property>
  <property fmtid="{D5CDD505-2E9C-101B-9397-08002B2CF9AE}" pid="152" name="FSC#COOELAK@1.1001:ApproverTitle">
    <vt:lpwstr/>
  </property>
  <property fmtid="{D5CDD505-2E9C-101B-9397-08002B2CF9AE}" pid="153" name="FSC#COOELAK@1.1001:ExternalDate">
    <vt:lpwstr/>
  </property>
  <property fmtid="{D5CDD505-2E9C-101B-9397-08002B2CF9AE}" pid="154" name="FSC#COOELAK@1.1001:SettlementApprovedAt">
    <vt:lpwstr/>
  </property>
  <property fmtid="{D5CDD505-2E9C-101B-9397-08002B2CF9AE}" pid="155" name="FSC#COOELAK@1.1001:BaseNumber">
    <vt:lpwstr/>
  </property>
  <property fmtid="{D5CDD505-2E9C-101B-9397-08002B2CF9AE}" pid="156" name="FSC#COOELAK@1.1001:CurrentUserRolePos">
    <vt:lpwstr>Leitung</vt:lpwstr>
  </property>
  <property fmtid="{D5CDD505-2E9C-101B-9397-08002B2CF9AE}" pid="157" name="FSC#COOELAK@1.1001:CurrentUserEmail">
    <vt:lpwstr>Thomas.Stroese@stmuk.bayern.de</vt:lpwstr>
  </property>
  <property fmtid="{D5CDD505-2E9C-101B-9397-08002B2CF9AE}" pid="158" name="FSC#ELAKGOV@1.1001:PersonalSubjGender">
    <vt:lpwstr/>
  </property>
  <property fmtid="{D5CDD505-2E9C-101B-9397-08002B2CF9AE}" pid="159" name="FSC#ELAKGOV@1.1001:PersonalSubjFirstName">
    <vt:lpwstr/>
  </property>
  <property fmtid="{D5CDD505-2E9C-101B-9397-08002B2CF9AE}" pid="160" name="FSC#ELAKGOV@1.1001:PersonalSubjSurName">
    <vt:lpwstr/>
  </property>
  <property fmtid="{D5CDD505-2E9C-101B-9397-08002B2CF9AE}" pid="161" name="FSC#ELAKGOV@1.1001:PersonalSubjSalutation">
    <vt:lpwstr/>
  </property>
  <property fmtid="{D5CDD505-2E9C-101B-9397-08002B2CF9AE}" pid="162" name="FSC#ELAKGOV@1.1001:PersonalSubjAddress">
    <vt:lpwstr/>
  </property>
  <property fmtid="{D5CDD505-2E9C-101B-9397-08002B2CF9AE}" pid="163" name="FSC#ATSTATECFG@1.1001:Office">
    <vt:lpwstr/>
  </property>
  <property fmtid="{D5CDD505-2E9C-101B-9397-08002B2CF9AE}" pid="164" name="FSC#ATSTATECFG@1.1001:Agent">
    <vt:lpwstr/>
  </property>
  <property fmtid="{D5CDD505-2E9C-101B-9397-08002B2CF9AE}" pid="165" name="FSC#ATSTATECFG@1.1001:AgentPhone">
    <vt:lpwstr/>
  </property>
  <property fmtid="{D5CDD505-2E9C-101B-9397-08002B2CF9AE}" pid="166" name="FSC#ATSTATECFG@1.1001:DepartmentFax">
    <vt:lpwstr/>
  </property>
  <property fmtid="{D5CDD505-2E9C-101B-9397-08002B2CF9AE}" pid="167" name="FSC#ATSTATECFG@1.1001:DepartmentEmail">
    <vt:lpwstr/>
  </property>
  <property fmtid="{D5CDD505-2E9C-101B-9397-08002B2CF9AE}" pid="168" name="FSC#ATSTATECFG@1.1001:SubfileDate">
    <vt:lpwstr/>
  </property>
  <property fmtid="{D5CDD505-2E9C-101B-9397-08002B2CF9AE}" pid="169" name="FSC#ATSTATECFG@1.1001:SubfileSubject">
    <vt:lpwstr/>
  </property>
  <property fmtid="{D5CDD505-2E9C-101B-9397-08002B2CF9AE}" pid="170" name="FSC#ATSTATECFG@1.1001:DepartmentZipCode">
    <vt:lpwstr/>
  </property>
  <property fmtid="{D5CDD505-2E9C-101B-9397-08002B2CF9AE}" pid="171" name="FSC#ATSTATECFG@1.1001:DepartmentCountry">
    <vt:lpwstr/>
  </property>
  <property fmtid="{D5CDD505-2E9C-101B-9397-08002B2CF9AE}" pid="172" name="FSC#ATSTATECFG@1.1001:DepartmentCity">
    <vt:lpwstr/>
  </property>
  <property fmtid="{D5CDD505-2E9C-101B-9397-08002B2CF9AE}" pid="173" name="FSC#ATSTATECFG@1.1001:DepartmentStreet">
    <vt:lpwstr/>
  </property>
  <property fmtid="{D5CDD505-2E9C-101B-9397-08002B2CF9AE}" pid="174" name="FSC#CCAPRECONFIGG@15.1001:DepartmentON">
    <vt:lpwstr/>
  </property>
  <property fmtid="{D5CDD505-2E9C-101B-9397-08002B2CF9AE}" pid="175" name="FSC#ATSTATECFG@1.1001:DepartmentDVR">
    <vt:lpwstr/>
  </property>
  <property fmtid="{D5CDD505-2E9C-101B-9397-08002B2CF9AE}" pid="176" name="FSC#ATSTATECFG@1.1001:DepartmentUID">
    <vt:lpwstr/>
  </property>
  <property fmtid="{D5CDD505-2E9C-101B-9397-08002B2CF9AE}" pid="177" name="FSC#ATSTATECFG@1.1001:SubfileReference">
    <vt:lpwstr/>
  </property>
  <property fmtid="{D5CDD505-2E9C-101B-9397-08002B2CF9AE}" pid="178" name="FSC#ATSTATECFG@1.1001:Clause">
    <vt:lpwstr/>
  </property>
  <property fmtid="{D5CDD505-2E9C-101B-9397-08002B2CF9AE}" pid="179" name="FSC#ATSTATECFG@1.1001:ApprovedSignature">
    <vt:lpwstr/>
  </property>
  <property fmtid="{D5CDD505-2E9C-101B-9397-08002B2CF9AE}" pid="180" name="FSC#ATSTATECFG@1.1001:BankAccount">
    <vt:lpwstr/>
  </property>
  <property fmtid="{D5CDD505-2E9C-101B-9397-08002B2CF9AE}" pid="181" name="FSC#ATSTATECFG@1.1001:BankAccountOwner">
    <vt:lpwstr/>
  </property>
  <property fmtid="{D5CDD505-2E9C-101B-9397-08002B2CF9AE}" pid="182" name="FSC#ATSTATECFG@1.1001:BankInstitute">
    <vt:lpwstr/>
  </property>
  <property fmtid="{D5CDD505-2E9C-101B-9397-08002B2CF9AE}" pid="183" name="FSC#ATSTATECFG@1.1001:BankAccountID">
    <vt:lpwstr/>
  </property>
  <property fmtid="{D5CDD505-2E9C-101B-9397-08002B2CF9AE}" pid="184" name="FSC#ATSTATECFG@1.1001:BankAccountIBAN">
    <vt:lpwstr/>
  </property>
  <property fmtid="{D5CDD505-2E9C-101B-9397-08002B2CF9AE}" pid="185" name="FSC#ATSTATECFG@1.1001:BankAccountBIC">
    <vt:lpwstr/>
  </property>
  <property fmtid="{D5CDD505-2E9C-101B-9397-08002B2CF9AE}" pid="186" name="FSC#ATSTATECFG@1.1001:BankName">
    <vt:lpwstr/>
  </property>
  <property fmtid="{D5CDD505-2E9C-101B-9397-08002B2CF9AE}" pid="187" name="FSC#COOELAK@1.1001:ObjectAddressees">
    <vt:lpwstr/>
  </property>
  <property fmtid="{D5CDD505-2E9C-101B-9397-08002B2CF9AE}" pid="188" name="FSC#COOELAK@1.1001:replyreference">
    <vt:lpwstr/>
  </property>
  <property fmtid="{D5CDD505-2E9C-101B-9397-08002B2CF9AE}" pid="189" name="FSC#FSCGOVDE@1.1001:FileRefOUEmail">
    <vt:lpwstr/>
  </property>
  <property fmtid="{D5CDD505-2E9C-101B-9397-08002B2CF9AE}" pid="190" name="FSC#FSCGOVDE@1.1001:ProcedureReference">
    <vt:lpwstr/>
  </property>
  <property fmtid="{D5CDD505-2E9C-101B-9397-08002B2CF9AE}" pid="191" name="FSC#FSCGOVDE@1.1001:FileSubject">
    <vt:lpwstr/>
  </property>
  <property fmtid="{D5CDD505-2E9C-101B-9397-08002B2CF9AE}" pid="192" name="FSC#FSCGOVDE@1.1001:ProcedureSubject">
    <vt:lpwstr/>
  </property>
  <property fmtid="{D5CDD505-2E9C-101B-9397-08002B2CF9AE}" pid="193" name="FSC#FSCGOVDE@1.1001:SignFinalVersionBy">
    <vt:lpwstr/>
  </property>
  <property fmtid="{D5CDD505-2E9C-101B-9397-08002B2CF9AE}" pid="194" name="FSC#FSCGOVDE@1.1001:SignFinalVersionAt">
    <vt:lpwstr/>
  </property>
  <property fmtid="{D5CDD505-2E9C-101B-9397-08002B2CF9AE}" pid="195" name="FSC#FSCGOVDE@1.1001:ProcedureRefBarCode">
    <vt:lpwstr/>
  </property>
  <property fmtid="{D5CDD505-2E9C-101B-9397-08002B2CF9AE}" pid="196" name="FSC#FSCGOVDE@1.1001:FileAddSubj">
    <vt:lpwstr/>
  </property>
  <property fmtid="{D5CDD505-2E9C-101B-9397-08002B2CF9AE}" pid="197" name="FSC#FSCGOVDE@1.1001:DocumentSubj">
    <vt:lpwstr/>
  </property>
  <property fmtid="{D5CDD505-2E9C-101B-9397-08002B2CF9AE}" pid="198" name="FSC#FSCGOVDE@1.1001:FileRel">
    <vt:lpwstr/>
  </property>
  <property fmtid="{D5CDD505-2E9C-101B-9397-08002B2CF9AE}" pid="199" name="FSC#DEPRECONFIG@15.1001:DocumentTitle">
    <vt:lpwstr/>
  </property>
  <property fmtid="{D5CDD505-2E9C-101B-9397-08002B2CF9AE}" pid="200" name="FSC#DEPRECONFIG@15.1001:ProcedureTitle">
    <vt:lpwstr/>
  </property>
  <property fmtid="{D5CDD505-2E9C-101B-9397-08002B2CF9AE}" pid="201" name="FSC#DEPRECONFIG@15.1001:AuthorTitle">
    <vt:lpwstr>Dr.</vt:lpwstr>
  </property>
  <property fmtid="{D5CDD505-2E9C-101B-9397-08002B2CF9AE}" pid="202" name="FSC#DEPRECONFIG@15.1001:AuthorSalution">
    <vt:lpwstr>Frau</vt:lpwstr>
  </property>
  <property fmtid="{D5CDD505-2E9C-101B-9397-08002B2CF9AE}" pid="203" name="FSC#DEPRECONFIG@15.1001:AuthorName">
    <vt:lpwstr>Jolanta Guesdon</vt:lpwstr>
  </property>
  <property fmtid="{D5CDD505-2E9C-101B-9397-08002B2CF9AE}" pid="204" name="FSC#DEPRECONFIG@15.1001:AuthorMail">
    <vt:lpwstr>jolanta.guesdon@stmuk.bayern.de</vt:lpwstr>
  </property>
  <property fmtid="{D5CDD505-2E9C-101B-9397-08002B2CF9AE}" pid="205" name="FSC#DEPRECONFIG@15.1001:AuthorTelephone">
    <vt:lpwstr>1673</vt:lpwstr>
  </property>
  <property fmtid="{D5CDD505-2E9C-101B-9397-08002B2CF9AE}" pid="206" name="FSC#DEPRECONFIG@15.1001:AuthorFax">
    <vt:lpwstr/>
  </property>
  <property fmtid="{D5CDD505-2E9C-101B-9397-08002B2CF9AE}" pid="207" name="FSC#DEPRECONFIG@15.1001:AuthorOE">
    <vt:lpwstr>I.3 (Referat I.3 (StMUK))</vt:lpwstr>
  </property>
  <property fmtid="{D5CDD505-2E9C-101B-9397-08002B2CF9AE}" pid="208" name="FSC#COOSYSTEM@1.1:Container">
    <vt:lpwstr>COO.4001.106.5.9740969</vt:lpwstr>
  </property>
  <property fmtid="{D5CDD505-2E9C-101B-9397-08002B2CF9AE}" pid="209" name="FSC#FSCFOLIO@1.1001:docpropproject">
    <vt:lpwstr/>
  </property>
  <property fmtid="{D5CDD505-2E9C-101B-9397-08002B2CF9AE}" pid="210" name="SlidoAppVersion">
    <vt:lpwstr>1.5.3.3511</vt:lpwstr>
  </property>
</Properties>
</file>